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61" r:id="rId1"/>
  </p:sldMasterIdLst>
  <p:sldIdLst>
    <p:sldId id="256" r:id="rId2"/>
    <p:sldId id="257" r:id="rId3"/>
    <p:sldId id="258" r:id="rId4"/>
    <p:sldId id="259" r:id="rId5"/>
    <p:sldId id="260" r:id="rId6"/>
    <p:sldId id="261" r:id="rId7"/>
    <p:sldId id="262" r:id="rId8"/>
    <p:sldId id="263" r:id="rId9"/>
    <p:sldId id="264" r:id="rId10"/>
    <p:sldId id="265" r:id="rId11"/>
    <p:sldId id="267" r:id="rId12"/>
    <p:sldId id="268" r:id="rId13"/>
    <p:sldId id="270" r:id="rId14"/>
    <p:sldId id="272" r:id="rId15"/>
    <p:sldId id="273" r:id="rId16"/>
    <p:sldId id="274" r:id="rId17"/>
    <p:sldId id="275" r:id="rId18"/>
    <p:sldId id="276" r:id="rId19"/>
    <p:sldId id="277" r:id="rId20"/>
    <p:sldId id="278" r:id="rId21"/>
    <p:sldId id="279" r:id="rId22"/>
    <p:sldId id="281" r:id="rId23"/>
    <p:sldId id="282" r:id="rId24"/>
    <p:sldId id="283" r:id="rId25"/>
    <p:sldId id="284" r:id="rId26"/>
    <p:sldId id="286" r:id="rId2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FD15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2D484BD-3872-4C22-8D8F-93B77C1E528C}" v="10" dt="2022-03-07T02:10:54.424"/>
    <p1510:client id="{5129A542-89D7-4057-88AB-7721BFC6582C}" v="424" dt="2022-03-06T18:40:58.837"/>
    <p1510:client id="{578219F8-0358-4005-95CE-6E85B122A25A}" v="227" dt="2022-03-07T15:52:48.856"/>
    <p1510:client id="{6462C765-BFE0-4F97-8A3A-D11E411A5AB5}" v="259" dt="2022-03-07T15:14:13.783"/>
    <p1510:client id="{770CE08D-A0BE-4830-8C4C-A63089E039DE}" v="465" dt="2022-03-07T03:05:15.984"/>
    <p1510:client id="{9FE8888C-C8BB-4E70-87B9-020DAC7333DA}" v="246" dt="2022-03-07T02:09:22.183"/>
    <p1510:client id="{AED891DB-8A59-4E8A-94EF-28A320D8B29A}" v="545" dt="2022-03-07T03:51:45.250"/>
    <p1510:client id="{C26DD5DF-6969-4BDB-9273-99D554D54E7F}" v="177" dt="2022-03-07T11:38:25.783"/>
    <p1510:client id="{D77B11A8-A5DC-4B86-8646-BF821EF0A4F2}" v="412" dt="2022-03-06T18:19:21.77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84" autoAdjust="0"/>
    <p:restoredTop sz="94660"/>
  </p:normalViewPr>
  <p:slideViewPr>
    <p:cSldViewPr snapToGrid="0">
      <p:cViewPr varScale="1">
        <p:scale>
          <a:sx n="71" d="100"/>
          <a:sy n="71" d="100"/>
        </p:scale>
        <p:origin x="66" y="726"/>
      </p:cViewPr>
      <p:guideLst/>
    </p:cSldViewPr>
  </p:slideViewPr>
  <p:notesTextViewPr>
    <p:cViewPr>
      <p:scale>
        <a:sx n="1" d="1"/>
        <a:sy n="1" d="1"/>
      </p:scale>
      <p:origin x="0" y="0"/>
    </p:cViewPr>
  </p:notesTextViewPr>
  <p:gridSpacing cx="76200" cy="76200"/>
</p:viewPr>
</file>

<file path=ppt/_rels/presentation.xml.rels>&#65279;<?xml version="1.0" encoding="utf-8"?><Relationships xmlns="http://schemas.openxmlformats.org/package/2006/relationships"><Relationship Type="http://schemas.openxmlformats.org/officeDocument/2006/relationships/slide" Target="slides/slide12.xml" Id="rId13" /><Relationship Type="http://schemas.openxmlformats.org/officeDocument/2006/relationships/slide" Target="slides/slide17.xml" Id="rId18" /><Relationship Type="http://schemas.openxmlformats.org/officeDocument/2006/relationships/slide" Target="slides/slide25.xml" Id="rId26" /><Relationship Type="http://schemas.openxmlformats.org/officeDocument/2006/relationships/slide" Target="slides/slide2.xml" Id="rId3" /><Relationship Type="http://schemas.openxmlformats.org/officeDocument/2006/relationships/slide" Target="slides/slide20.xml" Id="rId21" /><Relationship Type="http://schemas.openxmlformats.org/officeDocument/2006/relationships/slide" Target="slides/slide6.xml" Id="rId7" /><Relationship Type="http://schemas.openxmlformats.org/officeDocument/2006/relationships/slide" Target="slides/slide11.xml" Id="rId12" /><Relationship Type="http://schemas.openxmlformats.org/officeDocument/2006/relationships/slide" Target="slides/slide16.xml" Id="rId17" /><Relationship Type="http://schemas.openxmlformats.org/officeDocument/2006/relationships/slide" Target="slides/slide24.xml" Id="rId25" /><Relationship Type="http://schemas.microsoft.com/office/2015/10/relationships/revisionInfo" Target="revisionInfo.xml" Id="rId33" /><Relationship Type="http://schemas.openxmlformats.org/officeDocument/2006/relationships/slide" Target="slides/slide1.xml" Id="rId2" /><Relationship Type="http://schemas.openxmlformats.org/officeDocument/2006/relationships/slide" Target="slides/slide15.xml" Id="rId16" /><Relationship Type="http://schemas.openxmlformats.org/officeDocument/2006/relationships/slide" Target="slides/slide19.xml" Id="rId20" /><Relationship Type="http://schemas.openxmlformats.org/officeDocument/2006/relationships/viewProps" Target="viewProps.xml" Id="rId29" /><Relationship Type="http://schemas.openxmlformats.org/officeDocument/2006/relationships/slideMaster" Target="slideMasters/slideMaster1.xml" Id="rId1" /><Relationship Type="http://schemas.openxmlformats.org/officeDocument/2006/relationships/slide" Target="slides/slide5.xml" Id="rId6" /><Relationship Type="http://schemas.openxmlformats.org/officeDocument/2006/relationships/slide" Target="slides/slide10.xml" Id="rId11" /><Relationship Type="http://schemas.openxmlformats.org/officeDocument/2006/relationships/slide" Target="slides/slide23.xml" Id="rId24" /><Relationship Type="http://schemas.openxmlformats.org/officeDocument/2006/relationships/slide" Target="slides/slide4.xml" Id="rId5" /><Relationship Type="http://schemas.openxmlformats.org/officeDocument/2006/relationships/slide" Target="slides/slide14.xml" Id="rId15" /><Relationship Type="http://schemas.openxmlformats.org/officeDocument/2006/relationships/slide" Target="slides/slide22.xml" Id="rId23" /><Relationship Type="http://schemas.openxmlformats.org/officeDocument/2006/relationships/presProps" Target="presProps.xml" Id="rId28" /><Relationship Type="http://schemas.openxmlformats.org/officeDocument/2006/relationships/slide" Target="slides/slide9.xml" Id="rId10" /><Relationship Type="http://schemas.openxmlformats.org/officeDocument/2006/relationships/slide" Target="slides/slide18.xml" Id="rId19" /><Relationship Type="http://schemas.openxmlformats.org/officeDocument/2006/relationships/tableStyles" Target="tableStyles.xml" Id="rId31" /><Relationship Type="http://schemas.openxmlformats.org/officeDocument/2006/relationships/slide" Target="slides/slide3.xml" Id="rId4" /><Relationship Type="http://schemas.openxmlformats.org/officeDocument/2006/relationships/slide" Target="slides/slide8.xml" Id="rId9" /><Relationship Type="http://schemas.openxmlformats.org/officeDocument/2006/relationships/slide" Target="slides/slide13.xml" Id="rId14" /><Relationship Type="http://schemas.openxmlformats.org/officeDocument/2006/relationships/slide" Target="slides/slide21.xml" Id="rId22" /><Relationship Type="http://schemas.openxmlformats.org/officeDocument/2006/relationships/slide" Target="slides/slide26.xml" Id="rId27" /><Relationship Type="http://schemas.openxmlformats.org/officeDocument/2006/relationships/theme" Target="theme/theme1.xml" Id="rId30" /><Relationship Type="http://schemas.openxmlformats.org/officeDocument/2006/relationships/slide" Target="slides/slide7.xml" Id="rId8" /></Relationships>
</file>

<file path=ppt/diagrams/_rels/data4.xml.rels><?xml version="1.0" encoding="UTF-8" standalone="yes"?>
<Relationships xmlns="http://schemas.openxmlformats.org/package/2006/relationships"><Relationship Id="rId1" Type="http://schemas.openxmlformats.org/officeDocument/2006/relationships/hyperlink" Target="https://en.wikipedia.org/wiki/Pasture" TargetMode="External"/></Relationships>
</file>

<file path=ppt/diagrams/_rels/drawing4.xml.rels><?xml version="1.0" encoding="UTF-8" standalone="yes"?>
<Relationships xmlns="http://schemas.openxmlformats.org/package/2006/relationships"><Relationship Id="rId1" Type="http://schemas.openxmlformats.org/officeDocument/2006/relationships/hyperlink" Target="https://en.wikipedia.org/wiki/Pasture" TargetMode="Externa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B1179A4-6A82-44BA-B1B5-EA9AFAABE76C}" type="doc">
      <dgm:prSet loTypeId="urn:microsoft.com/office/officeart/2005/8/layout/vProcess5" loCatId="process" qsTypeId="urn:microsoft.com/office/officeart/2005/8/quickstyle/simple4" qsCatId="simple" csTypeId="urn:microsoft.com/office/officeart/2005/8/colors/colorful5" csCatId="colorful"/>
      <dgm:spPr/>
      <dgm:t>
        <a:bodyPr/>
        <a:lstStyle/>
        <a:p>
          <a:endParaRPr lang="en-US"/>
        </a:p>
      </dgm:t>
    </dgm:pt>
    <dgm:pt modelId="{DDF98B79-5E32-444E-9E39-2F762CD6191B}">
      <dgm:prSet/>
      <dgm:spPr/>
      <dgm:t>
        <a:bodyPr/>
        <a:lstStyle/>
        <a:p>
          <a:r>
            <a:rPr lang="en-US"/>
            <a:t>Support is defined as to provide comfort, encouragement or financial assistance to someone. An example of support is </a:t>
          </a:r>
          <a:r>
            <a:rPr lang="en-US" b="1"/>
            <a:t>listening to a friend in need</a:t>
          </a:r>
          <a:r>
            <a:rPr lang="en-US"/>
            <a:t>. </a:t>
          </a:r>
        </a:p>
      </dgm:t>
    </dgm:pt>
    <dgm:pt modelId="{91950670-7CAF-4189-8CB9-1FC1D5E45613}" type="parTrans" cxnId="{87B1CE68-ECCF-4E4D-9619-3E14BED0F326}">
      <dgm:prSet/>
      <dgm:spPr/>
      <dgm:t>
        <a:bodyPr/>
        <a:lstStyle/>
        <a:p>
          <a:endParaRPr lang="en-US"/>
        </a:p>
      </dgm:t>
    </dgm:pt>
    <dgm:pt modelId="{5BD7445C-DB45-405E-84A6-2C91240DFEB4}" type="sibTrans" cxnId="{87B1CE68-ECCF-4E4D-9619-3E14BED0F326}">
      <dgm:prSet/>
      <dgm:spPr/>
      <dgm:t>
        <a:bodyPr/>
        <a:lstStyle/>
        <a:p>
          <a:endParaRPr lang="en-US"/>
        </a:p>
      </dgm:t>
    </dgm:pt>
    <dgm:pt modelId="{2B1F8A98-9C74-4E5C-B241-A12BD241C536}">
      <dgm:prSet/>
      <dgm:spPr/>
      <dgm:t>
        <a:bodyPr/>
        <a:lstStyle/>
        <a:p>
          <a:r>
            <a:rPr lang="en-US"/>
            <a:t>An example of support is lending money to a sibling. Support means to carry, hold up or bear the weight of someone or something.</a:t>
          </a:r>
        </a:p>
      </dgm:t>
    </dgm:pt>
    <dgm:pt modelId="{C8DECC2D-D19F-415E-A250-67F04F1BE3B8}" type="parTrans" cxnId="{AD0CF50F-EA9B-4197-8B22-1B5F260C68EE}">
      <dgm:prSet/>
      <dgm:spPr/>
      <dgm:t>
        <a:bodyPr/>
        <a:lstStyle/>
        <a:p>
          <a:endParaRPr lang="en-US"/>
        </a:p>
      </dgm:t>
    </dgm:pt>
    <dgm:pt modelId="{0D03CBB5-DE66-41CA-932E-035786794202}" type="sibTrans" cxnId="{AD0CF50F-EA9B-4197-8B22-1B5F260C68EE}">
      <dgm:prSet/>
      <dgm:spPr/>
      <dgm:t>
        <a:bodyPr/>
        <a:lstStyle/>
        <a:p>
          <a:endParaRPr lang="en-US"/>
        </a:p>
      </dgm:t>
    </dgm:pt>
    <dgm:pt modelId="{A28D3614-381D-4192-84B4-3694967F1818}" type="pres">
      <dgm:prSet presAssocID="{8B1179A4-6A82-44BA-B1B5-EA9AFAABE76C}" presName="outerComposite" presStyleCnt="0">
        <dgm:presLayoutVars>
          <dgm:chMax val="5"/>
          <dgm:dir/>
          <dgm:resizeHandles val="exact"/>
        </dgm:presLayoutVars>
      </dgm:prSet>
      <dgm:spPr/>
    </dgm:pt>
    <dgm:pt modelId="{CB5E5C55-6C0C-4F15-8EC4-6395B3417F31}" type="pres">
      <dgm:prSet presAssocID="{8B1179A4-6A82-44BA-B1B5-EA9AFAABE76C}" presName="dummyMaxCanvas" presStyleCnt="0">
        <dgm:presLayoutVars/>
      </dgm:prSet>
      <dgm:spPr/>
    </dgm:pt>
    <dgm:pt modelId="{1CB279FA-2C64-489D-87FB-8B3C5342700D}" type="pres">
      <dgm:prSet presAssocID="{8B1179A4-6A82-44BA-B1B5-EA9AFAABE76C}" presName="TwoNodes_1" presStyleLbl="node1" presStyleIdx="0" presStyleCnt="2">
        <dgm:presLayoutVars>
          <dgm:bulletEnabled val="1"/>
        </dgm:presLayoutVars>
      </dgm:prSet>
      <dgm:spPr/>
    </dgm:pt>
    <dgm:pt modelId="{C9A30289-D7C9-4B3B-9052-9C11B965226C}" type="pres">
      <dgm:prSet presAssocID="{8B1179A4-6A82-44BA-B1B5-EA9AFAABE76C}" presName="TwoNodes_2" presStyleLbl="node1" presStyleIdx="1" presStyleCnt="2">
        <dgm:presLayoutVars>
          <dgm:bulletEnabled val="1"/>
        </dgm:presLayoutVars>
      </dgm:prSet>
      <dgm:spPr/>
    </dgm:pt>
    <dgm:pt modelId="{04F75D5E-AA8E-48A4-94CB-66A4C9D4B6A8}" type="pres">
      <dgm:prSet presAssocID="{8B1179A4-6A82-44BA-B1B5-EA9AFAABE76C}" presName="TwoConn_1-2" presStyleLbl="fgAccFollowNode1" presStyleIdx="0" presStyleCnt="1">
        <dgm:presLayoutVars>
          <dgm:bulletEnabled val="1"/>
        </dgm:presLayoutVars>
      </dgm:prSet>
      <dgm:spPr/>
    </dgm:pt>
    <dgm:pt modelId="{2BBE42B7-D873-4133-8D9D-32DD6128B5CB}" type="pres">
      <dgm:prSet presAssocID="{8B1179A4-6A82-44BA-B1B5-EA9AFAABE76C}" presName="TwoNodes_1_text" presStyleLbl="node1" presStyleIdx="1" presStyleCnt="2">
        <dgm:presLayoutVars>
          <dgm:bulletEnabled val="1"/>
        </dgm:presLayoutVars>
      </dgm:prSet>
      <dgm:spPr/>
    </dgm:pt>
    <dgm:pt modelId="{CA4DC84D-283C-45EB-AF66-FE75D2144980}" type="pres">
      <dgm:prSet presAssocID="{8B1179A4-6A82-44BA-B1B5-EA9AFAABE76C}" presName="TwoNodes_2_text" presStyleLbl="node1" presStyleIdx="1" presStyleCnt="2">
        <dgm:presLayoutVars>
          <dgm:bulletEnabled val="1"/>
        </dgm:presLayoutVars>
      </dgm:prSet>
      <dgm:spPr/>
    </dgm:pt>
  </dgm:ptLst>
  <dgm:cxnLst>
    <dgm:cxn modelId="{AD0CF50F-EA9B-4197-8B22-1B5F260C68EE}" srcId="{8B1179A4-6A82-44BA-B1B5-EA9AFAABE76C}" destId="{2B1F8A98-9C74-4E5C-B241-A12BD241C536}" srcOrd="1" destOrd="0" parTransId="{C8DECC2D-D19F-415E-A250-67F04F1BE3B8}" sibTransId="{0D03CBB5-DE66-41CA-932E-035786794202}"/>
    <dgm:cxn modelId="{A57C231A-9044-4FA2-8C76-F74EDE2FA3FE}" type="presOf" srcId="{DDF98B79-5E32-444E-9E39-2F762CD6191B}" destId="{1CB279FA-2C64-489D-87FB-8B3C5342700D}" srcOrd="0" destOrd="0" presId="urn:microsoft.com/office/officeart/2005/8/layout/vProcess5"/>
    <dgm:cxn modelId="{67434545-AFFA-4252-B3C6-CE900B4C50DA}" type="presOf" srcId="{DDF98B79-5E32-444E-9E39-2F762CD6191B}" destId="{2BBE42B7-D873-4133-8D9D-32DD6128B5CB}" srcOrd="1" destOrd="0" presId="urn:microsoft.com/office/officeart/2005/8/layout/vProcess5"/>
    <dgm:cxn modelId="{E77ACC66-279A-42D2-B3FB-CB56CEAAE616}" type="presOf" srcId="{5BD7445C-DB45-405E-84A6-2C91240DFEB4}" destId="{04F75D5E-AA8E-48A4-94CB-66A4C9D4B6A8}" srcOrd="0" destOrd="0" presId="urn:microsoft.com/office/officeart/2005/8/layout/vProcess5"/>
    <dgm:cxn modelId="{56339568-1459-4829-AFA7-97AC4CFCF578}" type="presOf" srcId="{2B1F8A98-9C74-4E5C-B241-A12BD241C536}" destId="{C9A30289-D7C9-4B3B-9052-9C11B965226C}" srcOrd="0" destOrd="0" presId="urn:microsoft.com/office/officeart/2005/8/layout/vProcess5"/>
    <dgm:cxn modelId="{87B1CE68-ECCF-4E4D-9619-3E14BED0F326}" srcId="{8B1179A4-6A82-44BA-B1B5-EA9AFAABE76C}" destId="{DDF98B79-5E32-444E-9E39-2F762CD6191B}" srcOrd="0" destOrd="0" parTransId="{91950670-7CAF-4189-8CB9-1FC1D5E45613}" sibTransId="{5BD7445C-DB45-405E-84A6-2C91240DFEB4}"/>
    <dgm:cxn modelId="{B0A65A78-64AD-4445-A9BF-8254AC478129}" type="presOf" srcId="{2B1F8A98-9C74-4E5C-B241-A12BD241C536}" destId="{CA4DC84D-283C-45EB-AF66-FE75D2144980}" srcOrd="1" destOrd="0" presId="urn:microsoft.com/office/officeart/2005/8/layout/vProcess5"/>
    <dgm:cxn modelId="{7A46B7BC-ABE2-463B-A49E-CCDB2D3A1067}" type="presOf" srcId="{8B1179A4-6A82-44BA-B1B5-EA9AFAABE76C}" destId="{A28D3614-381D-4192-84B4-3694967F1818}" srcOrd="0" destOrd="0" presId="urn:microsoft.com/office/officeart/2005/8/layout/vProcess5"/>
    <dgm:cxn modelId="{43C2AF97-2593-4390-A41D-320F12F1BA11}" type="presParOf" srcId="{A28D3614-381D-4192-84B4-3694967F1818}" destId="{CB5E5C55-6C0C-4F15-8EC4-6395B3417F31}" srcOrd="0" destOrd="0" presId="urn:microsoft.com/office/officeart/2005/8/layout/vProcess5"/>
    <dgm:cxn modelId="{FA1EA816-3465-432F-8230-3861A6B68624}" type="presParOf" srcId="{A28D3614-381D-4192-84B4-3694967F1818}" destId="{1CB279FA-2C64-489D-87FB-8B3C5342700D}" srcOrd="1" destOrd="0" presId="urn:microsoft.com/office/officeart/2005/8/layout/vProcess5"/>
    <dgm:cxn modelId="{C553AD0A-61FA-4FE2-9DED-CDBDB3D178FD}" type="presParOf" srcId="{A28D3614-381D-4192-84B4-3694967F1818}" destId="{C9A30289-D7C9-4B3B-9052-9C11B965226C}" srcOrd="2" destOrd="0" presId="urn:microsoft.com/office/officeart/2005/8/layout/vProcess5"/>
    <dgm:cxn modelId="{19640A9C-DCE9-4ED8-AB93-C75430B85EF8}" type="presParOf" srcId="{A28D3614-381D-4192-84B4-3694967F1818}" destId="{04F75D5E-AA8E-48A4-94CB-66A4C9D4B6A8}" srcOrd="3" destOrd="0" presId="urn:microsoft.com/office/officeart/2005/8/layout/vProcess5"/>
    <dgm:cxn modelId="{55B86B8B-0C08-4AB6-8257-A911A95A99ED}" type="presParOf" srcId="{A28D3614-381D-4192-84B4-3694967F1818}" destId="{2BBE42B7-D873-4133-8D9D-32DD6128B5CB}" srcOrd="4" destOrd="0" presId="urn:microsoft.com/office/officeart/2005/8/layout/vProcess5"/>
    <dgm:cxn modelId="{DE23D75E-49B0-4950-B79F-E002E1C0E8A3}" type="presParOf" srcId="{A28D3614-381D-4192-84B4-3694967F1818}" destId="{CA4DC84D-283C-45EB-AF66-FE75D2144980}" srcOrd="5"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4BE10AF-5888-4658-976B-4B50A3286587}" type="doc">
      <dgm:prSet loTypeId="urn:microsoft.com/office/officeart/2008/layout/LinedList" loCatId="list" qsTypeId="urn:microsoft.com/office/officeart/2005/8/quickstyle/simple1" qsCatId="simple" csTypeId="urn:microsoft.com/office/officeart/2005/8/colors/colorful2" csCatId="colorful"/>
      <dgm:spPr/>
      <dgm:t>
        <a:bodyPr/>
        <a:lstStyle/>
        <a:p>
          <a:endParaRPr lang="en-US"/>
        </a:p>
      </dgm:t>
    </dgm:pt>
    <dgm:pt modelId="{5E75240F-A44D-4326-A7B8-FF84B09F4991}">
      <dgm:prSet/>
      <dgm:spPr/>
      <dgm:t>
        <a:bodyPr/>
        <a:lstStyle/>
        <a:p>
          <a:r>
            <a:rPr lang="en-US" i="1"/>
            <a:t>Belonging</a:t>
          </a:r>
          <a:r>
            <a:rPr lang="en-US"/>
            <a:t> is a sense of fitting in or feeling like you are an important member of a group. A really close family gives each of its members a strong sense of </a:t>
          </a:r>
          <a:r>
            <a:rPr lang="en-US" i="1"/>
            <a:t>belonging</a:t>
          </a:r>
          <a:r>
            <a:rPr lang="en-US"/>
            <a:t>.</a:t>
          </a:r>
        </a:p>
      </dgm:t>
    </dgm:pt>
    <dgm:pt modelId="{B0AC6A8C-D333-4C9B-AD75-21A2AE77A4CA}" type="parTrans" cxnId="{44D5683C-A5ED-42A8-873C-EB0F1642EEA9}">
      <dgm:prSet/>
      <dgm:spPr/>
      <dgm:t>
        <a:bodyPr/>
        <a:lstStyle/>
        <a:p>
          <a:endParaRPr lang="en-US"/>
        </a:p>
      </dgm:t>
    </dgm:pt>
    <dgm:pt modelId="{E58685A3-D845-4C53-9868-E3D1A55F5E47}" type="sibTrans" cxnId="{44D5683C-A5ED-42A8-873C-EB0F1642EEA9}">
      <dgm:prSet/>
      <dgm:spPr/>
      <dgm:t>
        <a:bodyPr/>
        <a:lstStyle/>
        <a:p>
          <a:endParaRPr lang="en-US"/>
        </a:p>
      </dgm:t>
    </dgm:pt>
    <dgm:pt modelId="{14FE9C2A-7506-4D00-A18D-9EB70EDB9F92}">
      <dgm:prSet/>
      <dgm:spPr/>
      <dgm:t>
        <a:bodyPr/>
        <a:lstStyle/>
        <a:p>
          <a:r>
            <a:rPr lang="en-US"/>
            <a:t>Belongingness, refers to a human emotional need for interpersonal relationships, affiliating, connectedness, and being part of a group.</a:t>
          </a:r>
        </a:p>
      </dgm:t>
    </dgm:pt>
    <dgm:pt modelId="{A1A4C338-9447-45D5-8FFA-FC9B4C13566A}" type="parTrans" cxnId="{F2C3B8A5-36EE-4D55-BC31-9308C5B41EF0}">
      <dgm:prSet/>
      <dgm:spPr/>
      <dgm:t>
        <a:bodyPr/>
        <a:lstStyle/>
        <a:p>
          <a:endParaRPr lang="en-US"/>
        </a:p>
      </dgm:t>
    </dgm:pt>
    <dgm:pt modelId="{07670A93-273D-41C8-9BF7-60EEED61600C}" type="sibTrans" cxnId="{F2C3B8A5-36EE-4D55-BC31-9308C5B41EF0}">
      <dgm:prSet/>
      <dgm:spPr/>
      <dgm:t>
        <a:bodyPr/>
        <a:lstStyle/>
        <a:p>
          <a:endParaRPr lang="en-US"/>
        </a:p>
      </dgm:t>
    </dgm:pt>
    <dgm:pt modelId="{380154DB-CC5F-4EF4-9621-E683DE7A69EC}">
      <dgm:prSet/>
      <dgm:spPr/>
      <dgm:t>
        <a:bodyPr/>
        <a:lstStyle/>
        <a:p>
          <a:r>
            <a:rPr lang="en-US" u="sng"/>
            <a:t>Examples</a:t>
          </a:r>
          <a:r>
            <a:rPr lang="en-US"/>
            <a:t> of belongingness needs include </a:t>
          </a:r>
          <a:r>
            <a:rPr lang="en-US" b="1"/>
            <a:t>friendship, intimacy, trust, and acceptance, receiving and giving affection, and love</a:t>
          </a:r>
          <a:r>
            <a:rPr lang="en-US"/>
            <a:t>.</a:t>
          </a:r>
        </a:p>
      </dgm:t>
    </dgm:pt>
    <dgm:pt modelId="{D2E672B1-F4BD-4451-B58A-BB17AA4AD9AA}" type="parTrans" cxnId="{F314A593-7C87-4D4C-AE81-560279121150}">
      <dgm:prSet/>
      <dgm:spPr/>
      <dgm:t>
        <a:bodyPr/>
        <a:lstStyle/>
        <a:p>
          <a:endParaRPr lang="en-US"/>
        </a:p>
      </dgm:t>
    </dgm:pt>
    <dgm:pt modelId="{270003A9-E258-4B87-AFD0-6C4A05376241}" type="sibTrans" cxnId="{F314A593-7C87-4D4C-AE81-560279121150}">
      <dgm:prSet/>
      <dgm:spPr/>
      <dgm:t>
        <a:bodyPr/>
        <a:lstStyle/>
        <a:p>
          <a:endParaRPr lang="en-US"/>
        </a:p>
      </dgm:t>
    </dgm:pt>
    <dgm:pt modelId="{F9B1601D-D02E-4A5B-9F12-08676E4D53CF}" type="pres">
      <dgm:prSet presAssocID="{54BE10AF-5888-4658-976B-4B50A3286587}" presName="vert0" presStyleCnt="0">
        <dgm:presLayoutVars>
          <dgm:dir/>
          <dgm:animOne val="branch"/>
          <dgm:animLvl val="lvl"/>
        </dgm:presLayoutVars>
      </dgm:prSet>
      <dgm:spPr/>
    </dgm:pt>
    <dgm:pt modelId="{3BCD7379-62C5-4805-9804-9DB737B398EC}" type="pres">
      <dgm:prSet presAssocID="{5E75240F-A44D-4326-A7B8-FF84B09F4991}" presName="thickLine" presStyleLbl="alignNode1" presStyleIdx="0" presStyleCnt="3"/>
      <dgm:spPr/>
    </dgm:pt>
    <dgm:pt modelId="{00690CE3-517B-46D9-B881-8AEBB1298721}" type="pres">
      <dgm:prSet presAssocID="{5E75240F-A44D-4326-A7B8-FF84B09F4991}" presName="horz1" presStyleCnt="0"/>
      <dgm:spPr/>
    </dgm:pt>
    <dgm:pt modelId="{0235CD8E-ACD3-4428-9694-C18F9FCF81D4}" type="pres">
      <dgm:prSet presAssocID="{5E75240F-A44D-4326-A7B8-FF84B09F4991}" presName="tx1" presStyleLbl="revTx" presStyleIdx="0" presStyleCnt="3"/>
      <dgm:spPr/>
    </dgm:pt>
    <dgm:pt modelId="{AB1964A2-77BF-4404-A320-73D85440B1B8}" type="pres">
      <dgm:prSet presAssocID="{5E75240F-A44D-4326-A7B8-FF84B09F4991}" presName="vert1" presStyleCnt="0"/>
      <dgm:spPr/>
    </dgm:pt>
    <dgm:pt modelId="{4EE19DEE-4305-4181-99A8-33563332A0B2}" type="pres">
      <dgm:prSet presAssocID="{14FE9C2A-7506-4D00-A18D-9EB70EDB9F92}" presName="thickLine" presStyleLbl="alignNode1" presStyleIdx="1" presStyleCnt="3"/>
      <dgm:spPr/>
    </dgm:pt>
    <dgm:pt modelId="{4CC58AFB-E55E-4485-BEE4-7249F0A0BB3E}" type="pres">
      <dgm:prSet presAssocID="{14FE9C2A-7506-4D00-A18D-9EB70EDB9F92}" presName="horz1" presStyleCnt="0"/>
      <dgm:spPr/>
    </dgm:pt>
    <dgm:pt modelId="{E5F37898-B338-47C9-8E71-F4A608688235}" type="pres">
      <dgm:prSet presAssocID="{14FE9C2A-7506-4D00-A18D-9EB70EDB9F92}" presName="tx1" presStyleLbl="revTx" presStyleIdx="1" presStyleCnt="3"/>
      <dgm:spPr/>
    </dgm:pt>
    <dgm:pt modelId="{219D3B63-33BE-462D-BD60-FED648613EDF}" type="pres">
      <dgm:prSet presAssocID="{14FE9C2A-7506-4D00-A18D-9EB70EDB9F92}" presName="vert1" presStyleCnt="0"/>
      <dgm:spPr/>
    </dgm:pt>
    <dgm:pt modelId="{EA263D5F-C5CA-4961-B964-0C6665B0E4AC}" type="pres">
      <dgm:prSet presAssocID="{380154DB-CC5F-4EF4-9621-E683DE7A69EC}" presName="thickLine" presStyleLbl="alignNode1" presStyleIdx="2" presStyleCnt="3"/>
      <dgm:spPr/>
    </dgm:pt>
    <dgm:pt modelId="{9910254A-7803-4360-8792-B0817476B7DB}" type="pres">
      <dgm:prSet presAssocID="{380154DB-CC5F-4EF4-9621-E683DE7A69EC}" presName="horz1" presStyleCnt="0"/>
      <dgm:spPr/>
    </dgm:pt>
    <dgm:pt modelId="{0BB384C2-B8E4-4E12-9DA8-542B1732234F}" type="pres">
      <dgm:prSet presAssocID="{380154DB-CC5F-4EF4-9621-E683DE7A69EC}" presName="tx1" presStyleLbl="revTx" presStyleIdx="2" presStyleCnt="3"/>
      <dgm:spPr/>
    </dgm:pt>
    <dgm:pt modelId="{E09CA7E8-56B6-4DCB-820E-06AC876845F9}" type="pres">
      <dgm:prSet presAssocID="{380154DB-CC5F-4EF4-9621-E683DE7A69EC}" presName="vert1" presStyleCnt="0"/>
      <dgm:spPr/>
    </dgm:pt>
  </dgm:ptLst>
  <dgm:cxnLst>
    <dgm:cxn modelId="{D39C7C1F-E37E-4FE2-AFBD-0B96E7426300}" type="presOf" srcId="{380154DB-CC5F-4EF4-9621-E683DE7A69EC}" destId="{0BB384C2-B8E4-4E12-9DA8-542B1732234F}" srcOrd="0" destOrd="0" presId="urn:microsoft.com/office/officeart/2008/layout/LinedList"/>
    <dgm:cxn modelId="{44D5683C-A5ED-42A8-873C-EB0F1642EEA9}" srcId="{54BE10AF-5888-4658-976B-4B50A3286587}" destId="{5E75240F-A44D-4326-A7B8-FF84B09F4991}" srcOrd="0" destOrd="0" parTransId="{B0AC6A8C-D333-4C9B-AD75-21A2AE77A4CA}" sibTransId="{E58685A3-D845-4C53-9868-E3D1A55F5E47}"/>
    <dgm:cxn modelId="{47909C61-C927-4240-87BA-F756B97C2DD7}" type="presOf" srcId="{5E75240F-A44D-4326-A7B8-FF84B09F4991}" destId="{0235CD8E-ACD3-4428-9694-C18F9FCF81D4}" srcOrd="0" destOrd="0" presId="urn:microsoft.com/office/officeart/2008/layout/LinedList"/>
    <dgm:cxn modelId="{3A85F741-060B-406B-B97C-084D466C0087}" type="presOf" srcId="{54BE10AF-5888-4658-976B-4B50A3286587}" destId="{F9B1601D-D02E-4A5B-9F12-08676E4D53CF}" srcOrd="0" destOrd="0" presId="urn:microsoft.com/office/officeart/2008/layout/LinedList"/>
    <dgm:cxn modelId="{F314A593-7C87-4D4C-AE81-560279121150}" srcId="{54BE10AF-5888-4658-976B-4B50A3286587}" destId="{380154DB-CC5F-4EF4-9621-E683DE7A69EC}" srcOrd="2" destOrd="0" parTransId="{D2E672B1-F4BD-4451-B58A-BB17AA4AD9AA}" sibTransId="{270003A9-E258-4B87-AFD0-6C4A05376241}"/>
    <dgm:cxn modelId="{F2C3B8A5-36EE-4D55-BC31-9308C5B41EF0}" srcId="{54BE10AF-5888-4658-976B-4B50A3286587}" destId="{14FE9C2A-7506-4D00-A18D-9EB70EDB9F92}" srcOrd="1" destOrd="0" parTransId="{A1A4C338-9447-45D5-8FFA-FC9B4C13566A}" sibTransId="{07670A93-273D-41C8-9BF7-60EEED61600C}"/>
    <dgm:cxn modelId="{905C15DA-748B-40D9-B12A-4424787EE3A3}" type="presOf" srcId="{14FE9C2A-7506-4D00-A18D-9EB70EDB9F92}" destId="{E5F37898-B338-47C9-8E71-F4A608688235}" srcOrd="0" destOrd="0" presId="urn:microsoft.com/office/officeart/2008/layout/LinedList"/>
    <dgm:cxn modelId="{94B56B4E-670A-431E-A340-0C090470E2DC}" type="presParOf" srcId="{F9B1601D-D02E-4A5B-9F12-08676E4D53CF}" destId="{3BCD7379-62C5-4805-9804-9DB737B398EC}" srcOrd="0" destOrd="0" presId="urn:microsoft.com/office/officeart/2008/layout/LinedList"/>
    <dgm:cxn modelId="{1C2CF03C-18FF-42FD-9530-BABB478EF472}" type="presParOf" srcId="{F9B1601D-D02E-4A5B-9F12-08676E4D53CF}" destId="{00690CE3-517B-46D9-B881-8AEBB1298721}" srcOrd="1" destOrd="0" presId="urn:microsoft.com/office/officeart/2008/layout/LinedList"/>
    <dgm:cxn modelId="{03F4D54B-B2FC-4F6B-8BDC-47B63BABC7DB}" type="presParOf" srcId="{00690CE3-517B-46D9-B881-8AEBB1298721}" destId="{0235CD8E-ACD3-4428-9694-C18F9FCF81D4}" srcOrd="0" destOrd="0" presId="urn:microsoft.com/office/officeart/2008/layout/LinedList"/>
    <dgm:cxn modelId="{8E2F3E46-F235-423C-95C3-64A697A42409}" type="presParOf" srcId="{00690CE3-517B-46D9-B881-8AEBB1298721}" destId="{AB1964A2-77BF-4404-A320-73D85440B1B8}" srcOrd="1" destOrd="0" presId="urn:microsoft.com/office/officeart/2008/layout/LinedList"/>
    <dgm:cxn modelId="{83D749E0-CF68-4B27-8AAC-DB2BFACBC48A}" type="presParOf" srcId="{F9B1601D-D02E-4A5B-9F12-08676E4D53CF}" destId="{4EE19DEE-4305-4181-99A8-33563332A0B2}" srcOrd="2" destOrd="0" presId="urn:microsoft.com/office/officeart/2008/layout/LinedList"/>
    <dgm:cxn modelId="{0919D6E2-416C-4E09-B449-31108D3137EE}" type="presParOf" srcId="{F9B1601D-D02E-4A5B-9F12-08676E4D53CF}" destId="{4CC58AFB-E55E-4485-BEE4-7249F0A0BB3E}" srcOrd="3" destOrd="0" presId="urn:microsoft.com/office/officeart/2008/layout/LinedList"/>
    <dgm:cxn modelId="{C9C6C2D6-2A32-4701-B867-3609BBC95E09}" type="presParOf" srcId="{4CC58AFB-E55E-4485-BEE4-7249F0A0BB3E}" destId="{E5F37898-B338-47C9-8E71-F4A608688235}" srcOrd="0" destOrd="0" presId="urn:microsoft.com/office/officeart/2008/layout/LinedList"/>
    <dgm:cxn modelId="{64903588-4916-421F-99A9-358956426C90}" type="presParOf" srcId="{4CC58AFB-E55E-4485-BEE4-7249F0A0BB3E}" destId="{219D3B63-33BE-462D-BD60-FED648613EDF}" srcOrd="1" destOrd="0" presId="urn:microsoft.com/office/officeart/2008/layout/LinedList"/>
    <dgm:cxn modelId="{7D196964-45F2-4976-BD91-F5FF8C96E7B7}" type="presParOf" srcId="{F9B1601D-D02E-4A5B-9F12-08676E4D53CF}" destId="{EA263D5F-C5CA-4961-B964-0C6665B0E4AC}" srcOrd="4" destOrd="0" presId="urn:microsoft.com/office/officeart/2008/layout/LinedList"/>
    <dgm:cxn modelId="{05806947-731F-4477-82E6-28E66606D18B}" type="presParOf" srcId="{F9B1601D-D02E-4A5B-9F12-08676E4D53CF}" destId="{9910254A-7803-4360-8792-B0817476B7DB}" srcOrd="5" destOrd="0" presId="urn:microsoft.com/office/officeart/2008/layout/LinedList"/>
    <dgm:cxn modelId="{931D9EAC-9075-4904-96A6-802461B79A37}" type="presParOf" srcId="{9910254A-7803-4360-8792-B0817476B7DB}" destId="{0BB384C2-B8E4-4E12-9DA8-542B1732234F}" srcOrd="0" destOrd="0" presId="urn:microsoft.com/office/officeart/2008/layout/LinedList"/>
    <dgm:cxn modelId="{0573A478-C174-4ACD-92EF-DCC4AEB4225D}" type="presParOf" srcId="{9910254A-7803-4360-8792-B0817476B7DB}" destId="{E09CA7E8-56B6-4DCB-820E-06AC876845F9}"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E530EC2-C6FE-4156-8F09-2EC77E155791}" type="doc">
      <dgm:prSet loTypeId="urn:microsoft.com/office/officeart/2005/8/layout/matrix3" loCatId="matrix" qsTypeId="urn:microsoft.com/office/officeart/2005/8/quickstyle/simple1" qsCatId="simple" csTypeId="urn:microsoft.com/office/officeart/2005/8/colors/colorful1" csCatId="colorful"/>
      <dgm:spPr/>
      <dgm:t>
        <a:bodyPr/>
        <a:lstStyle/>
        <a:p>
          <a:endParaRPr lang="en-US"/>
        </a:p>
      </dgm:t>
    </dgm:pt>
    <dgm:pt modelId="{A3E2C38F-D5B7-48B0-ABFE-794078C73061}">
      <dgm:prSet/>
      <dgm:spPr/>
      <dgm:t>
        <a:bodyPr/>
        <a:lstStyle/>
        <a:p>
          <a:r>
            <a:rPr lang="en-US"/>
            <a:t>The capacity to have an effect on the character, development, or behavior of someone or something, or the effect itself.</a:t>
          </a:r>
        </a:p>
      </dgm:t>
    </dgm:pt>
    <dgm:pt modelId="{A49FB39E-1234-41AA-B038-10437E9978CC}" type="parTrans" cxnId="{E330258B-9E50-42BC-9581-2EAF0374B85F}">
      <dgm:prSet/>
      <dgm:spPr/>
      <dgm:t>
        <a:bodyPr/>
        <a:lstStyle/>
        <a:p>
          <a:endParaRPr lang="en-US"/>
        </a:p>
      </dgm:t>
    </dgm:pt>
    <dgm:pt modelId="{F3E62167-9BA2-40EA-926A-E77E2A2C4FE4}" type="sibTrans" cxnId="{E330258B-9E50-42BC-9581-2EAF0374B85F}">
      <dgm:prSet/>
      <dgm:spPr/>
      <dgm:t>
        <a:bodyPr/>
        <a:lstStyle/>
        <a:p>
          <a:endParaRPr lang="en-US"/>
        </a:p>
      </dgm:t>
    </dgm:pt>
    <dgm:pt modelId="{C1B5BDF8-5790-45FB-A533-49AE312BE010}">
      <dgm:prSet/>
      <dgm:spPr/>
      <dgm:t>
        <a:bodyPr/>
        <a:lstStyle/>
        <a:p>
          <a:r>
            <a:rPr lang="en-US"/>
            <a:t>Influence is defined as to affect a person or thing.</a:t>
          </a:r>
        </a:p>
      </dgm:t>
    </dgm:pt>
    <dgm:pt modelId="{BF4D6EE5-3F2E-497E-8E7D-1034AABE1DED}" type="parTrans" cxnId="{005177B6-DEB7-4A0B-BCB1-06E5B6E0610F}">
      <dgm:prSet/>
      <dgm:spPr/>
      <dgm:t>
        <a:bodyPr/>
        <a:lstStyle/>
        <a:p>
          <a:endParaRPr lang="en-US"/>
        </a:p>
      </dgm:t>
    </dgm:pt>
    <dgm:pt modelId="{FBEA5D6A-E7CC-4DAF-8141-77CEDA4008E3}" type="sibTrans" cxnId="{005177B6-DEB7-4A0B-BCB1-06E5B6E0610F}">
      <dgm:prSet/>
      <dgm:spPr/>
      <dgm:t>
        <a:bodyPr/>
        <a:lstStyle/>
        <a:p>
          <a:endParaRPr lang="en-US"/>
        </a:p>
      </dgm:t>
    </dgm:pt>
    <dgm:pt modelId="{C52B7162-FA95-42C5-9722-1BA9FD699C15}">
      <dgm:prSet/>
      <dgm:spPr/>
      <dgm:t>
        <a:bodyPr/>
        <a:lstStyle/>
        <a:p>
          <a:r>
            <a:rPr lang="en-US" u="sng"/>
            <a:t>An example of influence </a:t>
          </a:r>
          <a:r>
            <a:rPr lang="en-US"/>
            <a:t>is for </a:t>
          </a:r>
          <a:r>
            <a:rPr lang="en-US" b="1"/>
            <a:t>a high school student to complete all of his assignments on time, thereby making his little brother want to do the same</a:t>
          </a:r>
          <a:r>
            <a:rPr lang="en-US"/>
            <a:t>. </a:t>
          </a:r>
        </a:p>
      </dgm:t>
    </dgm:pt>
    <dgm:pt modelId="{7238A414-6916-499A-97D4-4CCD9F8734D8}" type="parTrans" cxnId="{14EC6769-2CD0-494E-B1A6-8DFBA231DD72}">
      <dgm:prSet/>
      <dgm:spPr/>
      <dgm:t>
        <a:bodyPr/>
        <a:lstStyle/>
        <a:p>
          <a:endParaRPr lang="en-US"/>
        </a:p>
      </dgm:t>
    </dgm:pt>
    <dgm:pt modelId="{EDE782F3-6CE8-4109-9CC9-1961E45D204D}" type="sibTrans" cxnId="{14EC6769-2CD0-494E-B1A6-8DFBA231DD72}">
      <dgm:prSet/>
      <dgm:spPr/>
      <dgm:t>
        <a:bodyPr/>
        <a:lstStyle/>
        <a:p>
          <a:endParaRPr lang="en-US"/>
        </a:p>
      </dgm:t>
    </dgm:pt>
    <dgm:pt modelId="{B0C7819C-1B69-42A5-92DE-09AFEC55B484}">
      <dgm:prSet/>
      <dgm:spPr/>
      <dgm:t>
        <a:bodyPr/>
        <a:lstStyle/>
        <a:p>
          <a:r>
            <a:rPr lang="en-US"/>
            <a:t>The definition of influence is the power that someone has over someone or something.</a:t>
          </a:r>
        </a:p>
      </dgm:t>
    </dgm:pt>
    <dgm:pt modelId="{B54F20D4-2C63-4A51-948B-D1DCDB2C94C2}" type="parTrans" cxnId="{7B975985-C183-4B6B-A9BC-550AA008F28F}">
      <dgm:prSet/>
      <dgm:spPr/>
      <dgm:t>
        <a:bodyPr/>
        <a:lstStyle/>
        <a:p>
          <a:endParaRPr lang="en-US"/>
        </a:p>
      </dgm:t>
    </dgm:pt>
    <dgm:pt modelId="{75931C12-A2C2-4274-928F-80FE0ABE60CB}" type="sibTrans" cxnId="{7B975985-C183-4B6B-A9BC-550AA008F28F}">
      <dgm:prSet/>
      <dgm:spPr/>
      <dgm:t>
        <a:bodyPr/>
        <a:lstStyle/>
        <a:p>
          <a:endParaRPr lang="en-US"/>
        </a:p>
      </dgm:t>
    </dgm:pt>
    <dgm:pt modelId="{B3C0C12B-04CD-42B2-B3F5-04857E65C219}" type="pres">
      <dgm:prSet presAssocID="{9E530EC2-C6FE-4156-8F09-2EC77E155791}" presName="matrix" presStyleCnt="0">
        <dgm:presLayoutVars>
          <dgm:chMax val="1"/>
          <dgm:dir/>
          <dgm:resizeHandles val="exact"/>
        </dgm:presLayoutVars>
      </dgm:prSet>
      <dgm:spPr/>
    </dgm:pt>
    <dgm:pt modelId="{C65B48E4-84A6-4EFB-9940-4436340BB926}" type="pres">
      <dgm:prSet presAssocID="{9E530EC2-C6FE-4156-8F09-2EC77E155791}" presName="diamond" presStyleLbl="bgShp" presStyleIdx="0" presStyleCnt="1"/>
      <dgm:spPr/>
    </dgm:pt>
    <dgm:pt modelId="{EC72B24A-8893-4CDC-9FD8-27411604441A}" type="pres">
      <dgm:prSet presAssocID="{9E530EC2-C6FE-4156-8F09-2EC77E155791}" presName="quad1" presStyleLbl="node1" presStyleIdx="0" presStyleCnt="4">
        <dgm:presLayoutVars>
          <dgm:chMax val="0"/>
          <dgm:chPref val="0"/>
          <dgm:bulletEnabled val="1"/>
        </dgm:presLayoutVars>
      </dgm:prSet>
      <dgm:spPr/>
    </dgm:pt>
    <dgm:pt modelId="{28EF939F-44C4-4A04-99D4-D5030F8EF791}" type="pres">
      <dgm:prSet presAssocID="{9E530EC2-C6FE-4156-8F09-2EC77E155791}" presName="quad2" presStyleLbl="node1" presStyleIdx="1" presStyleCnt="4">
        <dgm:presLayoutVars>
          <dgm:chMax val="0"/>
          <dgm:chPref val="0"/>
          <dgm:bulletEnabled val="1"/>
        </dgm:presLayoutVars>
      </dgm:prSet>
      <dgm:spPr/>
    </dgm:pt>
    <dgm:pt modelId="{0F166EA9-3274-432D-876D-721DB9A6816A}" type="pres">
      <dgm:prSet presAssocID="{9E530EC2-C6FE-4156-8F09-2EC77E155791}" presName="quad3" presStyleLbl="node1" presStyleIdx="2" presStyleCnt="4">
        <dgm:presLayoutVars>
          <dgm:chMax val="0"/>
          <dgm:chPref val="0"/>
          <dgm:bulletEnabled val="1"/>
        </dgm:presLayoutVars>
      </dgm:prSet>
      <dgm:spPr/>
    </dgm:pt>
    <dgm:pt modelId="{8D145E09-C515-489F-89DD-C4AAC563ECF1}" type="pres">
      <dgm:prSet presAssocID="{9E530EC2-C6FE-4156-8F09-2EC77E155791}" presName="quad4" presStyleLbl="node1" presStyleIdx="3" presStyleCnt="4">
        <dgm:presLayoutVars>
          <dgm:chMax val="0"/>
          <dgm:chPref val="0"/>
          <dgm:bulletEnabled val="1"/>
        </dgm:presLayoutVars>
      </dgm:prSet>
      <dgm:spPr/>
    </dgm:pt>
  </dgm:ptLst>
  <dgm:cxnLst>
    <dgm:cxn modelId="{328A6442-74B0-491A-999E-25668A3C28FF}" type="presOf" srcId="{C52B7162-FA95-42C5-9722-1BA9FD699C15}" destId="{0F166EA9-3274-432D-876D-721DB9A6816A}" srcOrd="0" destOrd="0" presId="urn:microsoft.com/office/officeart/2005/8/layout/matrix3"/>
    <dgm:cxn modelId="{14EC6769-2CD0-494E-B1A6-8DFBA231DD72}" srcId="{9E530EC2-C6FE-4156-8F09-2EC77E155791}" destId="{C52B7162-FA95-42C5-9722-1BA9FD699C15}" srcOrd="2" destOrd="0" parTransId="{7238A414-6916-499A-97D4-4CCD9F8734D8}" sibTransId="{EDE782F3-6CE8-4109-9CC9-1961E45D204D}"/>
    <dgm:cxn modelId="{7B975985-C183-4B6B-A9BC-550AA008F28F}" srcId="{9E530EC2-C6FE-4156-8F09-2EC77E155791}" destId="{B0C7819C-1B69-42A5-92DE-09AFEC55B484}" srcOrd="3" destOrd="0" parTransId="{B54F20D4-2C63-4A51-948B-D1DCDB2C94C2}" sibTransId="{75931C12-A2C2-4274-928F-80FE0ABE60CB}"/>
    <dgm:cxn modelId="{E330258B-9E50-42BC-9581-2EAF0374B85F}" srcId="{9E530EC2-C6FE-4156-8F09-2EC77E155791}" destId="{A3E2C38F-D5B7-48B0-ABFE-794078C73061}" srcOrd="0" destOrd="0" parTransId="{A49FB39E-1234-41AA-B038-10437E9978CC}" sibTransId="{F3E62167-9BA2-40EA-926A-E77E2A2C4FE4}"/>
    <dgm:cxn modelId="{005177B6-DEB7-4A0B-BCB1-06E5B6E0610F}" srcId="{9E530EC2-C6FE-4156-8F09-2EC77E155791}" destId="{C1B5BDF8-5790-45FB-A533-49AE312BE010}" srcOrd="1" destOrd="0" parTransId="{BF4D6EE5-3F2E-497E-8E7D-1034AABE1DED}" sibTransId="{FBEA5D6A-E7CC-4DAF-8141-77CEDA4008E3}"/>
    <dgm:cxn modelId="{127F9DCB-E340-4682-8886-F4EA1DB975D0}" type="presOf" srcId="{9E530EC2-C6FE-4156-8F09-2EC77E155791}" destId="{B3C0C12B-04CD-42B2-B3F5-04857E65C219}" srcOrd="0" destOrd="0" presId="urn:microsoft.com/office/officeart/2005/8/layout/matrix3"/>
    <dgm:cxn modelId="{08721EE4-E6E0-42AA-B48D-75EA32D96921}" type="presOf" srcId="{B0C7819C-1B69-42A5-92DE-09AFEC55B484}" destId="{8D145E09-C515-489F-89DD-C4AAC563ECF1}" srcOrd="0" destOrd="0" presId="urn:microsoft.com/office/officeart/2005/8/layout/matrix3"/>
    <dgm:cxn modelId="{B962E8EE-5879-41C1-AFBB-FAC7C6D08265}" type="presOf" srcId="{A3E2C38F-D5B7-48B0-ABFE-794078C73061}" destId="{EC72B24A-8893-4CDC-9FD8-27411604441A}" srcOrd="0" destOrd="0" presId="urn:microsoft.com/office/officeart/2005/8/layout/matrix3"/>
    <dgm:cxn modelId="{421A1BF1-E96A-43EF-81C0-0995AB45C69D}" type="presOf" srcId="{C1B5BDF8-5790-45FB-A533-49AE312BE010}" destId="{28EF939F-44C4-4A04-99D4-D5030F8EF791}" srcOrd="0" destOrd="0" presId="urn:microsoft.com/office/officeart/2005/8/layout/matrix3"/>
    <dgm:cxn modelId="{A18A8A98-7505-4BAA-8ECB-F63C941D3777}" type="presParOf" srcId="{B3C0C12B-04CD-42B2-B3F5-04857E65C219}" destId="{C65B48E4-84A6-4EFB-9940-4436340BB926}" srcOrd="0" destOrd="0" presId="urn:microsoft.com/office/officeart/2005/8/layout/matrix3"/>
    <dgm:cxn modelId="{7C994E87-3CB7-4208-82E3-59C51318FE79}" type="presParOf" srcId="{B3C0C12B-04CD-42B2-B3F5-04857E65C219}" destId="{EC72B24A-8893-4CDC-9FD8-27411604441A}" srcOrd="1" destOrd="0" presId="urn:microsoft.com/office/officeart/2005/8/layout/matrix3"/>
    <dgm:cxn modelId="{DFC18543-0B52-4FF5-A335-EE7F60A4FC7D}" type="presParOf" srcId="{B3C0C12B-04CD-42B2-B3F5-04857E65C219}" destId="{28EF939F-44C4-4A04-99D4-D5030F8EF791}" srcOrd="2" destOrd="0" presId="urn:microsoft.com/office/officeart/2005/8/layout/matrix3"/>
    <dgm:cxn modelId="{DC6CC37E-DE37-409D-BC47-DB49A2DDC032}" type="presParOf" srcId="{B3C0C12B-04CD-42B2-B3F5-04857E65C219}" destId="{0F166EA9-3274-432D-876D-721DB9A6816A}" srcOrd="3" destOrd="0" presId="urn:microsoft.com/office/officeart/2005/8/layout/matrix3"/>
    <dgm:cxn modelId="{AE4774D8-FB24-45F9-AAD3-C141CE094459}" type="presParOf" srcId="{B3C0C12B-04CD-42B2-B3F5-04857E65C219}" destId="{8D145E09-C515-489F-89DD-C4AAC563ECF1}" srcOrd="4" destOrd="0" presId="urn:microsoft.com/office/officeart/2005/8/layout/matrix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20AC1E5-433C-4F04-B326-81FA09E4F934}" type="doc">
      <dgm:prSet loTypeId="urn:microsoft.com/office/officeart/2008/layout/LinedList" loCatId="list" qsTypeId="urn:microsoft.com/office/officeart/2005/8/quickstyle/simple1" qsCatId="simple" csTypeId="urn:microsoft.com/office/officeart/2005/8/colors/colorful5" csCatId="colorful"/>
      <dgm:spPr/>
      <dgm:t>
        <a:bodyPr/>
        <a:lstStyle/>
        <a:p>
          <a:endParaRPr lang="en-US"/>
        </a:p>
      </dgm:t>
    </dgm:pt>
    <dgm:pt modelId="{604851F1-5250-4151-9C4F-0EFEEB7FD10A}">
      <dgm:prSet/>
      <dgm:spPr/>
      <dgm:t>
        <a:bodyPr/>
        <a:lstStyle/>
        <a:p>
          <a:r>
            <a:rPr lang="en-US" b="1"/>
            <a:t>Sharing</a:t>
          </a:r>
          <a:r>
            <a:rPr lang="en-US"/>
            <a:t> is the joint use of a resource or space. It is also the process of dividing and distributing. </a:t>
          </a:r>
        </a:p>
      </dgm:t>
    </dgm:pt>
    <dgm:pt modelId="{85BCBACA-295D-4096-B3E8-971E006C999A}" type="parTrans" cxnId="{AE21EA47-C78D-4823-9383-02BEB4E84D59}">
      <dgm:prSet/>
      <dgm:spPr/>
      <dgm:t>
        <a:bodyPr/>
        <a:lstStyle/>
        <a:p>
          <a:endParaRPr lang="en-US"/>
        </a:p>
      </dgm:t>
    </dgm:pt>
    <dgm:pt modelId="{03A6AAA0-ABEB-400E-993D-0F81608740AF}" type="sibTrans" cxnId="{AE21EA47-C78D-4823-9383-02BEB4E84D59}">
      <dgm:prSet/>
      <dgm:spPr/>
      <dgm:t>
        <a:bodyPr/>
        <a:lstStyle/>
        <a:p>
          <a:endParaRPr lang="en-US"/>
        </a:p>
      </dgm:t>
    </dgm:pt>
    <dgm:pt modelId="{EA717CCD-9F8C-4820-8268-EB93565B84A3}">
      <dgm:prSet/>
      <dgm:spPr/>
      <dgm:t>
        <a:bodyPr/>
        <a:lstStyle/>
        <a:p>
          <a:r>
            <a:rPr lang="en-US"/>
            <a:t>In its narrow sense, it refers to joint or alternating use of inherently finite goods, such as a common </a:t>
          </a:r>
          <a:r>
            <a:rPr lang="en-US">
              <a:hlinkClick xmlns:r="http://schemas.openxmlformats.org/officeDocument/2006/relationships" r:id="rId1"/>
            </a:rPr>
            <a:t>pasture</a:t>
          </a:r>
          <a:r>
            <a:rPr lang="en-US"/>
            <a:t> or a shared residence. </a:t>
          </a:r>
        </a:p>
      </dgm:t>
    </dgm:pt>
    <dgm:pt modelId="{94CEFD7A-7C55-42AD-9AE3-DDFC975F805B}" type="parTrans" cxnId="{ABDB52DE-3A4F-4863-904A-8047C17E770E}">
      <dgm:prSet/>
      <dgm:spPr/>
      <dgm:t>
        <a:bodyPr/>
        <a:lstStyle/>
        <a:p>
          <a:endParaRPr lang="en-US"/>
        </a:p>
      </dgm:t>
    </dgm:pt>
    <dgm:pt modelId="{597C2C63-BF16-4465-93CB-8851F861AC98}" type="sibTrans" cxnId="{ABDB52DE-3A4F-4863-904A-8047C17E770E}">
      <dgm:prSet/>
      <dgm:spPr/>
      <dgm:t>
        <a:bodyPr/>
        <a:lstStyle/>
        <a:p>
          <a:endParaRPr lang="en-US"/>
        </a:p>
      </dgm:t>
    </dgm:pt>
    <dgm:pt modelId="{F98154C7-C25B-4F23-B869-94A33C49C712}">
      <dgm:prSet/>
      <dgm:spPr/>
      <dgm:t>
        <a:bodyPr/>
        <a:lstStyle/>
        <a:p>
          <a:r>
            <a:rPr lang="en-US"/>
            <a:t>Still more loosely, "sharing" can actually mean giving something as an outright gift: </a:t>
          </a:r>
        </a:p>
      </dgm:t>
    </dgm:pt>
    <dgm:pt modelId="{E73D1B6B-1323-4093-807F-F48A7DE05C38}" type="parTrans" cxnId="{3FEF817D-0507-4AF1-8DC9-5ABBCE18E9B5}">
      <dgm:prSet/>
      <dgm:spPr/>
      <dgm:t>
        <a:bodyPr/>
        <a:lstStyle/>
        <a:p>
          <a:endParaRPr lang="en-US"/>
        </a:p>
      </dgm:t>
    </dgm:pt>
    <dgm:pt modelId="{1F6BFE1C-F292-4029-81E1-2BA48920E4F9}" type="sibTrans" cxnId="{3FEF817D-0507-4AF1-8DC9-5ABBCE18E9B5}">
      <dgm:prSet/>
      <dgm:spPr/>
      <dgm:t>
        <a:bodyPr/>
        <a:lstStyle/>
        <a:p>
          <a:endParaRPr lang="en-US"/>
        </a:p>
      </dgm:t>
    </dgm:pt>
    <dgm:pt modelId="{591B44E4-E635-480B-8703-C59D2E377DEE}">
      <dgm:prSet/>
      <dgm:spPr/>
      <dgm:t>
        <a:bodyPr/>
        <a:lstStyle/>
        <a:p>
          <a:r>
            <a:rPr lang="en-US"/>
            <a:t>for example, to "share" one's food really means to give some of it as a gift. Sharing is a basic component of human interaction, and is responsible for strengthening social ties and ensuring a person’s well-being.</a:t>
          </a:r>
        </a:p>
      </dgm:t>
    </dgm:pt>
    <dgm:pt modelId="{477D3A53-A80A-4ACF-B877-6099C2EA8078}" type="parTrans" cxnId="{4CFCFAAB-3F5F-4201-A9CD-09849213CEF6}">
      <dgm:prSet/>
      <dgm:spPr/>
      <dgm:t>
        <a:bodyPr/>
        <a:lstStyle/>
        <a:p>
          <a:endParaRPr lang="en-US"/>
        </a:p>
      </dgm:t>
    </dgm:pt>
    <dgm:pt modelId="{010A8163-5AB0-4D01-B2E1-94737D0869CE}" type="sibTrans" cxnId="{4CFCFAAB-3F5F-4201-A9CD-09849213CEF6}">
      <dgm:prSet/>
      <dgm:spPr/>
      <dgm:t>
        <a:bodyPr/>
        <a:lstStyle/>
        <a:p>
          <a:endParaRPr lang="en-US"/>
        </a:p>
      </dgm:t>
    </dgm:pt>
    <dgm:pt modelId="{80C62661-AD04-4533-BC32-FBF4441D21BA}" type="pres">
      <dgm:prSet presAssocID="{120AC1E5-433C-4F04-B326-81FA09E4F934}" presName="vert0" presStyleCnt="0">
        <dgm:presLayoutVars>
          <dgm:dir/>
          <dgm:animOne val="branch"/>
          <dgm:animLvl val="lvl"/>
        </dgm:presLayoutVars>
      </dgm:prSet>
      <dgm:spPr/>
    </dgm:pt>
    <dgm:pt modelId="{8310639E-82E6-4B08-AE55-38F3DA1A0077}" type="pres">
      <dgm:prSet presAssocID="{604851F1-5250-4151-9C4F-0EFEEB7FD10A}" presName="thickLine" presStyleLbl="alignNode1" presStyleIdx="0" presStyleCnt="4"/>
      <dgm:spPr/>
    </dgm:pt>
    <dgm:pt modelId="{31B2BBAF-0064-49C9-8FBB-763B73E4ED82}" type="pres">
      <dgm:prSet presAssocID="{604851F1-5250-4151-9C4F-0EFEEB7FD10A}" presName="horz1" presStyleCnt="0"/>
      <dgm:spPr/>
    </dgm:pt>
    <dgm:pt modelId="{423DA061-A752-4C9F-8284-99EDC4CD7FD0}" type="pres">
      <dgm:prSet presAssocID="{604851F1-5250-4151-9C4F-0EFEEB7FD10A}" presName="tx1" presStyleLbl="revTx" presStyleIdx="0" presStyleCnt="4"/>
      <dgm:spPr/>
    </dgm:pt>
    <dgm:pt modelId="{D7FA1F57-E5C1-4F4E-9DE9-C1E50021A225}" type="pres">
      <dgm:prSet presAssocID="{604851F1-5250-4151-9C4F-0EFEEB7FD10A}" presName="vert1" presStyleCnt="0"/>
      <dgm:spPr/>
    </dgm:pt>
    <dgm:pt modelId="{BD728C9F-7472-4BA0-B958-174BC1DE55DD}" type="pres">
      <dgm:prSet presAssocID="{EA717CCD-9F8C-4820-8268-EB93565B84A3}" presName="thickLine" presStyleLbl="alignNode1" presStyleIdx="1" presStyleCnt="4"/>
      <dgm:spPr/>
    </dgm:pt>
    <dgm:pt modelId="{9E97E064-53DB-489B-8D67-25F6EB2C0928}" type="pres">
      <dgm:prSet presAssocID="{EA717CCD-9F8C-4820-8268-EB93565B84A3}" presName="horz1" presStyleCnt="0"/>
      <dgm:spPr/>
    </dgm:pt>
    <dgm:pt modelId="{3EC95FB1-884E-48F5-A6A2-61962C810B5C}" type="pres">
      <dgm:prSet presAssocID="{EA717CCD-9F8C-4820-8268-EB93565B84A3}" presName="tx1" presStyleLbl="revTx" presStyleIdx="1" presStyleCnt="4"/>
      <dgm:spPr/>
    </dgm:pt>
    <dgm:pt modelId="{39A57874-8915-4CD1-911F-E59CD8491A22}" type="pres">
      <dgm:prSet presAssocID="{EA717CCD-9F8C-4820-8268-EB93565B84A3}" presName="vert1" presStyleCnt="0"/>
      <dgm:spPr/>
    </dgm:pt>
    <dgm:pt modelId="{3B16E369-3D5E-4CC1-A415-70DBC9D7256E}" type="pres">
      <dgm:prSet presAssocID="{F98154C7-C25B-4F23-B869-94A33C49C712}" presName="thickLine" presStyleLbl="alignNode1" presStyleIdx="2" presStyleCnt="4"/>
      <dgm:spPr/>
    </dgm:pt>
    <dgm:pt modelId="{7A50230E-858A-4CE2-AD23-B90ED114D182}" type="pres">
      <dgm:prSet presAssocID="{F98154C7-C25B-4F23-B869-94A33C49C712}" presName="horz1" presStyleCnt="0"/>
      <dgm:spPr/>
    </dgm:pt>
    <dgm:pt modelId="{F2F42DA2-6076-4591-A1E7-D2DAFF9DF2F8}" type="pres">
      <dgm:prSet presAssocID="{F98154C7-C25B-4F23-B869-94A33C49C712}" presName="tx1" presStyleLbl="revTx" presStyleIdx="2" presStyleCnt="4"/>
      <dgm:spPr/>
    </dgm:pt>
    <dgm:pt modelId="{8F21A686-DF61-4CFF-836C-15D24201EA2C}" type="pres">
      <dgm:prSet presAssocID="{F98154C7-C25B-4F23-B869-94A33C49C712}" presName="vert1" presStyleCnt="0"/>
      <dgm:spPr/>
    </dgm:pt>
    <dgm:pt modelId="{AB41E3AE-0E6F-45B9-9B9E-00B5B4C2F264}" type="pres">
      <dgm:prSet presAssocID="{591B44E4-E635-480B-8703-C59D2E377DEE}" presName="thickLine" presStyleLbl="alignNode1" presStyleIdx="3" presStyleCnt="4"/>
      <dgm:spPr/>
    </dgm:pt>
    <dgm:pt modelId="{9B271CA3-361A-4712-B416-47FA45BB465B}" type="pres">
      <dgm:prSet presAssocID="{591B44E4-E635-480B-8703-C59D2E377DEE}" presName="horz1" presStyleCnt="0"/>
      <dgm:spPr/>
    </dgm:pt>
    <dgm:pt modelId="{7233A282-D216-421F-8547-DE6FACF987D9}" type="pres">
      <dgm:prSet presAssocID="{591B44E4-E635-480B-8703-C59D2E377DEE}" presName="tx1" presStyleLbl="revTx" presStyleIdx="3" presStyleCnt="4"/>
      <dgm:spPr/>
    </dgm:pt>
    <dgm:pt modelId="{0ADB59ED-71D5-4B1E-A9C1-5C1D42566BD2}" type="pres">
      <dgm:prSet presAssocID="{591B44E4-E635-480B-8703-C59D2E377DEE}" presName="vert1" presStyleCnt="0"/>
      <dgm:spPr/>
    </dgm:pt>
  </dgm:ptLst>
  <dgm:cxnLst>
    <dgm:cxn modelId="{85F12E5C-9629-46CD-993F-FB6ED6D7C48D}" type="presOf" srcId="{591B44E4-E635-480B-8703-C59D2E377DEE}" destId="{7233A282-D216-421F-8547-DE6FACF987D9}" srcOrd="0" destOrd="0" presId="urn:microsoft.com/office/officeart/2008/layout/LinedList"/>
    <dgm:cxn modelId="{AE21EA47-C78D-4823-9383-02BEB4E84D59}" srcId="{120AC1E5-433C-4F04-B326-81FA09E4F934}" destId="{604851F1-5250-4151-9C4F-0EFEEB7FD10A}" srcOrd="0" destOrd="0" parTransId="{85BCBACA-295D-4096-B3E8-971E006C999A}" sibTransId="{03A6AAA0-ABEB-400E-993D-0F81608740AF}"/>
    <dgm:cxn modelId="{D6C18778-959E-4F84-9A42-CB18DFA199A7}" type="presOf" srcId="{F98154C7-C25B-4F23-B869-94A33C49C712}" destId="{F2F42DA2-6076-4591-A1E7-D2DAFF9DF2F8}" srcOrd="0" destOrd="0" presId="urn:microsoft.com/office/officeart/2008/layout/LinedList"/>
    <dgm:cxn modelId="{3FEF817D-0507-4AF1-8DC9-5ABBCE18E9B5}" srcId="{120AC1E5-433C-4F04-B326-81FA09E4F934}" destId="{F98154C7-C25B-4F23-B869-94A33C49C712}" srcOrd="2" destOrd="0" parTransId="{E73D1B6B-1323-4093-807F-F48A7DE05C38}" sibTransId="{1F6BFE1C-F292-4029-81E1-2BA48920E4F9}"/>
    <dgm:cxn modelId="{4CFCFAAB-3F5F-4201-A9CD-09849213CEF6}" srcId="{120AC1E5-433C-4F04-B326-81FA09E4F934}" destId="{591B44E4-E635-480B-8703-C59D2E377DEE}" srcOrd="3" destOrd="0" parTransId="{477D3A53-A80A-4ACF-B877-6099C2EA8078}" sibTransId="{010A8163-5AB0-4D01-B2E1-94737D0869CE}"/>
    <dgm:cxn modelId="{534C9FB8-CF58-4088-A685-591F1C6A297A}" type="presOf" srcId="{EA717CCD-9F8C-4820-8268-EB93565B84A3}" destId="{3EC95FB1-884E-48F5-A6A2-61962C810B5C}" srcOrd="0" destOrd="0" presId="urn:microsoft.com/office/officeart/2008/layout/LinedList"/>
    <dgm:cxn modelId="{724F27C4-731C-4BA6-B42B-EFDF692BA0FB}" type="presOf" srcId="{120AC1E5-433C-4F04-B326-81FA09E4F934}" destId="{80C62661-AD04-4533-BC32-FBF4441D21BA}" srcOrd="0" destOrd="0" presId="urn:microsoft.com/office/officeart/2008/layout/LinedList"/>
    <dgm:cxn modelId="{5A529FC4-2454-4850-98AF-18067FD5A152}" type="presOf" srcId="{604851F1-5250-4151-9C4F-0EFEEB7FD10A}" destId="{423DA061-A752-4C9F-8284-99EDC4CD7FD0}" srcOrd="0" destOrd="0" presId="urn:microsoft.com/office/officeart/2008/layout/LinedList"/>
    <dgm:cxn modelId="{ABDB52DE-3A4F-4863-904A-8047C17E770E}" srcId="{120AC1E5-433C-4F04-B326-81FA09E4F934}" destId="{EA717CCD-9F8C-4820-8268-EB93565B84A3}" srcOrd="1" destOrd="0" parTransId="{94CEFD7A-7C55-42AD-9AE3-DDFC975F805B}" sibTransId="{597C2C63-BF16-4465-93CB-8851F861AC98}"/>
    <dgm:cxn modelId="{81F1C0A6-8076-472F-BF61-011E0247D770}" type="presParOf" srcId="{80C62661-AD04-4533-BC32-FBF4441D21BA}" destId="{8310639E-82E6-4B08-AE55-38F3DA1A0077}" srcOrd="0" destOrd="0" presId="urn:microsoft.com/office/officeart/2008/layout/LinedList"/>
    <dgm:cxn modelId="{D0FD264A-1D23-491D-8C1A-9F6DB5B7FF36}" type="presParOf" srcId="{80C62661-AD04-4533-BC32-FBF4441D21BA}" destId="{31B2BBAF-0064-49C9-8FBB-763B73E4ED82}" srcOrd="1" destOrd="0" presId="urn:microsoft.com/office/officeart/2008/layout/LinedList"/>
    <dgm:cxn modelId="{8C7FFBAC-40E5-462F-B865-39EFB317BEAE}" type="presParOf" srcId="{31B2BBAF-0064-49C9-8FBB-763B73E4ED82}" destId="{423DA061-A752-4C9F-8284-99EDC4CD7FD0}" srcOrd="0" destOrd="0" presId="urn:microsoft.com/office/officeart/2008/layout/LinedList"/>
    <dgm:cxn modelId="{0F2A8116-3C1F-46E0-824F-77DA8912D6EE}" type="presParOf" srcId="{31B2BBAF-0064-49C9-8FBB-763B73E4ED82}" destId="{D7FA1F57-E5C1-4F4E-9DE9-C1E50021A225}" srcOrd="1" destOrd="0" presId="urn:microsoft.com/office/officeart/2008/layout/LinedList"/>
    <dgm:cxn modelId="{280EF302-582F-4591-99F4-CC7AE457ABDD}" type="presParOf" srcId="{80C62661-AD04-4533-BC32-FBF4441D21BA}" destId="{BD728C9F-7472-4BA0-B958-174BC1DE55DD}" srcOrd="2" destOrd="0" presId="urn:microsoft.com/office/officeart/2008/layout/LinedList"/>
    <dgm:cxn modelId="{8FB98B01-A120-4220-B268-3DAFF90D782B}" type="presParOf" srcId="{80C62661-AD04-4533-BC32-FBF4441D21BA}" destId="{9E97E064-53DB-489B-8D67-25F6EB2C0928}" srcOrd="3" destOrd="0" presId="urn:microsoft.com/office/officeart/2008/layout/LinedList"/>
    <dgm:cxn modelId="{A12EFF1F-957D-485C-8B3E-D30CA9E4621B}" type="presParOf" srcId="{9E97E064-53DB-489B-8D67-25F6EB2C0928}" destId="{3EC95FB1-884E-48F5-A6A2-61962C810B5C}" srcOrd="0" destOrd="0" presId="urn:microsoft.com/office/officeart/2008/layout/LinedList"/>
    <dgm:cxn modelId="{7A7B1E8B-5DDB-4FD6-845F-052A052C2BA7}" type="presParOf" srcId="{9E97E064-53DB-489B-8D67-25F6EB2C0928}" destId="{39A57874-8915-4CD1-911F-E59CD8491A22}" srcOrd="1" destOrd="0" presId="urn:microsoft.com/office/officeart/2008/layout/LinedList"/>
    <dgm:cxn modelId="{33E0BD73-F70C-4FBB-9664-8D0FF3CBBD4A}" type="presParOf" srcId="{80C62661-AD04-4533-BC32-FBF4441D21BA}" destId="{3B16E369-3D5E-4CC1-A415-70DBC9D7256E}" srcOrd="4" destOrd="0" presId="urn:microsoft.com/office/officeart/2008/layout/LinedList"/>
    <dgm:cxn modelId="{E10AB7AE-67E9-49E0-94F9-4D2BF8F9A462}" type="presParOf" srcId="{80C62661-AD04-4533-BC32-FBF4441D21BA}" destId="{7A50230E-858A-4CE2-AD23-B90ED114D182}" srcOrd="5" destOrd="0" presId="urn:microsoft.com/office/officeart/2008/layout/LinedList"/>
    <dgm:cxn modelId="{869B9A94-45F7-4C46-AF30-EC280729E1AF}" type="presParOf" srcId="{7A50230E-858A-4CE2-AD23-B90ED114D182}" destId="{F2F42DA2-6076-4591-A1E7-D2DAFF9DF2F8}" srcOrd="0" destOrd="0" presId="urn:microsoft.com/office/officeart/2008/layout/LinedList"/>
    <dgm:cxn modelId="{CF5B3E54-F4BB-4E50-8E57-59F1FD985269}" type="presParOf" srcId="{7A50230E-858A-4CE2-AD23-B90ED114D182}" destId="{8F21A686-DF61-4CFF-836C-15D24201EA2C}" srcOrd="1" destOrd="0" presId="urn:microsoft.com/office/officeart/2008/layout/LinedList"/>
    <dgm:cxn modelId="{F24A6904-4080-4206-89D1-C4C5B35A2709}" type="presParOf" srcId="{80C62661-AD04-4533-BC32-FBF4441D21BA}" destId="{AB41E3AE-0E6F-45B9-9B9E-00B5B4C2F264}" srcOrd="6" destOrd="0" presId="urn:microsoft.com/office/officeart/2008/layout/LinedList"/>
    <dgm:cxn modelId="{7EFE2A91-75EF-4E67-A699-78490A146216}" type="presParOf" srcId="{80C62661-AD04-4533-BC32-FBF4441D21BA}" destId="{9B271CA3-361A-4712-B416-47FA45BB465B}" srcOrd="7" destOrd="0" presId="urn:microsoft.com/office/officeart/2008/layout/LinedList"/>
    <dgm:cxn modelId="{91C1DB0A-89BA-452F-B714-332E8C1271EE}" type="presParOf" srcId="{9B271CA3-361A-4712-B416-47FA45BB465B}" destId="{7233A282-D216-421F-8547-DE6FACF987D9}" srcOrd="0" destOrd="0" presId="urn:microsoft.com/office/officeart/2008/layout/LinedList"/>
    <dgm:cxn modelId="{8827E3A6-0BD5-4E8F-9037-A211B05DC45D}" type="presParOf" srcId="{9B271CA3-361A-4712-B416-47FA45BB465B}" destId="{0ADB59ED-71D5-4B1E-A9C1-5C1D42566BD2}"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986B2C2-ABD2-47AF-8E32-D8BEA2FC59B5}" type="doc">
      <dgm:prSet loTypeId="urn:microsoft.com/office/officeart/2005/8/layout/process4" loCatId="process" qsTypeId="urn:microsoft.com/office/officeart/2005/8/quickstyle/simple2" qsCatId="simple" csTypeId="urn:microsoft.com/office/officeart/2005/8/colors/accent3_2" csCatId="accent3"/>
      <dgm:spPr/>
      <dgm:t>
        <a:bodyPr/>
        <a:lstStyle/>
        <a:p>
          <a:endParaRPr lang="en-US"/>
        </a:p>
      </dgm:t>
    </dgm:pt>
    <dgm:pt modelId="{065EFF5C-2726-4AD1-A689-0721CB846197}">
      <dgm:prSet/>
      <dgm:spPr/>
      <dgm:t>
        <a:bodyPr/>
        <a:lstStyle/>
        <a:p>
          <a:r>
            <a:rPr lang="en-US"/>
            <a:t>Learning is “</a:t>
          </a:r>
          <a:r>
            <a:rPr lang="en-US" b="1"/>
            <a:t>a process that leads to change, which occurs as a result of experience and increases the potential for improved performance and future learning</a:t>
          </a:r>
          <a:r>
            <a:rPr lang="en-US"/>
            <a:t>” </a:t>
          </a:r>
        </a:p>
      </dgm:t>
    </dgm:pt>
    <dgm:pt modelId="{3FAE5098-8ABD-4DFD-9BAA-1997CF1DC218}" type="parTrans" cxnId="{7855571F-D264-4A7A-9DB6-FE0423B4D49C}">
      <dgm:prSet/>
      <dgm:spPr/>
      <dgm:t>
        <a:bodyPr/>
        <a:lstStyle/>
        <a:p>
          <a:endParaRPr lang="en-US"/>
        </a:p>
      </dgm:t>
    </dgm:pt>
    <dgm:pt modelId="{DDB366C0-E595-4469-A8AD-154F2E7C3C87}" type="sibTrans" cxnId="{7855571F-D264-4A7A-9DB6-FE0423B4D49C}">
      <dgm:prSet/>
      <dgm:spPr/>
      <dgm:t>
        <a:bodyPr/>
        <a:lstStyle/>
        <a:p>
          <a:endParaRPr lang="en-US"/>
        </a:p>
      </dgm:t>
    </dgm:pt>
    <dgm:pt modelId="{D36AB150-161C-4CAE-A535-496C9A316CB7}">
      <dgm:prSet/>
      <dgm:spPr/>
      <dgm:t>
        <a:bodyPr/>
        <a:lstStyle/>
        <a:p>
          <a:r>
            <a:rPr lang="en-US"/>
            <a:t>The three basic types of learning styles are </a:t>
          </a:r>
          <a:r>
            <a:rPr lang="en-US" b="1"/>
            <a:t>visual, auditory, and kinesthetic</a:t>
          </a:r>
          <a:r>
            <a:rPr lang="en-US"/>
            <a:t>. To learn, we depend on our senses to process the information around us. Most people tend to use one of their senses more than the others.</a:t>
          </a:r>
        </a:p>
      </dgm:t>
    </dgm:pt>
    <dgm:pt modelId="{D875A8B0-9129-4F5C-B858-57ACD369B702}" type="parTrans" cxnId="{BAE8C49A-3813-4BE6-9126-5116C527AB92}">
      <dgm:prSet/>
      <dgm:spPr/>
      <dgm:t>
        <a:bodyPr/>
        <a:lstStyle/>
        <a:p>
          <a:endParaRPr lang="en-US"/>
        </a:p>
      </dgm:t>
    </dgm:pt>
    <dgm:pt modelId="{2408E33B-8719-4CB3-9DC8-05880CA146CF}" type="sibTrans" cxnId="{BAE8C49A-3813-4BE6-9126-5116C527AB92}">
      <dgm:prSet/>
      <dgm:spPr/>
      <dgm:t>
        <a:bodyPr/>
        <a:lstStyle/>
        <a:p>
          <a:endParaRPr lang="en-US"/>
        </a:p>
      </dgm:t>
    </dgm:pt>
    <dgm:pt modelId="{D3B326FA-D548-4238-AE90-8FAC33799BF4}">
      <dgm:prSet/>
      <dgm:spPr/>
      <dgm:t>
        <a:bodyPr/>
        <a:lstStyle/>
        <a:p>
          <a:r>
            <a:rPr lang="en-US"/>
            <a:t>An example of learning is </a:t>
          </a:r>
          <a:r>
            <a:rPr lang="en-US" b="1"/>
            <a:t>a student understanding and remembering what they've been taught</a:t>
          </a:r>
          <a:r>
            <a:rPr lang="en-US"/>
            <a:t>.</a:t>
          </a:r>
        </a:p>
      </dgm:t>
    </dgm:pt>
    <dgm:pt modelId="{F52F2461-2467-4FCC-8C6D-63BE7D3CEB23}" type="parTrans" cxnId="{7BBB3BF1-41F7-438C-B0B4-A18459D3F934}">
      <dgm:prSet/>
      <dgm:spPr/>
      <dgm:t>
        <a:bodyPr/>
        <a:lstStyle/>
        <a:p>
          <a:endParaRPr lang="en-US"/>
        </a:p>
      </dgm:t>
    </dgm:pt>
    <dgm:pt modelId="{8F696006-0B5F-49D3-8321-85E7133E4058}" type="sibTrans" cxnId="{7BBB3BF1-41F7-438C-B0B4-A18459D3F934}">
      <dgm:prSet/>
      <dgm:spPr/>
      <dgm:t>
        <a:bodyPr/>
        <a:lstStyle/>
        <a:p>
          <a:endParaRPr lang="en-US"/>
        </a:p>
      </dgm:t>
    </dgm:pt>
    <dgm:pt modelId="{A3588076-21B4-4F1D-B85C-8D9270EC99B7}" type="pres">
      <dgm:prSet presAssocID="{2986B2C2-ABD2-47AF-8E32-D8BEA2FC59B5}" presName="Name0" presStyleCnt="0">
        <dgm:presLayoutVars>
          <dgm:dir/>
          <dgm:animLvl val="lvl"/>
          <dgm:resizeHandles val="exact"/>
        </dgm:presLayoutVars>
      </dgm:prSet>
      <dgm:spPr/>
    </dgm:pt>
    <dgm:pt modelId="{168E4CC6-9B21-4126-BF97-4BE1CAFCF18B}" type="pres">
      <dgm:prSet presAssocID="{D3B326FA-D548-4238-AE90-8FAC33799BF4}" presName="boxAndChildren" presStyleCnt="0"/>
      <dgm:spPr/>
    </dgm:pt>
    <dgm:pt modelId="{787A4623-BC47-45EF-B355-3047B215CFB2}" type="pres">
      <dgm:prSet presAssocID="{D3B326FA-D548-4238-AE90-8FAC33799BF4}" presName="parentTextBox" presStyleLbl="node1" presStyleIdx="0" presStyleCnt="3"/>
      <dgm:spPr/>
    </dgm:pt>
    <dgm:pt modelId="{79E5FA20-B627-46AD-A10E-6B835B2F5226}" type="pres">
      <dgm:prSet presAssocID="{2408E33B-8719-4CB3-9DC8-05880CA146CF}" presName="sp" presStyleCnt="0"/>
      <dgm:spPr/>
    </dgm:pt>
    <dgm:pt modelId="{0DD820E8-579D-4FC8-BCB1-E584AF16FB55}" type="pres">
      <dgm:prSet presAssocID="{D36AB150-161C-4CAE-A535-496C9A316CB7}" presName="arrowAndChildren" presStyleCnt="0"/>
      <dgm:spPr/>
    </dgm:pt>
    <dgm:pt modelId="{412A0995-7D11-454B-B4D4-3A68FC54F46E}" type="pres">
      <dgm:prSet presAssocID="{D36AB150-161C-4CAE-A535-496C9A316CB7}" presName="parentTextArrow" presStyleLbl="node1" presStyleIdx="1" presStyleCnt="3"/>
      <dgm:spPr/>
    </dgm:pt>
    <dgm:pt modelId="{B89BF1AC-6E2E-4747-80F4-0BB6F77393C1}" type="pres">
      <dgm:prSet presAssocID="{DDB366C0-E595-4469-A8AD-154F2E7C3C87}" presName="sp" presStyleCnt="0"/>
      <dgm:spPr/>
    </dgm:pt>
    <dgm:pt modelId="{3F266417-0BAB-41B0-A37A-C94729D31269}" type="pres">
      <dgm:prSet presAssocID="{065EFF5C-2726-4AD1-A689-0721CB846197}" presName="arrowAndChildren" presStyleCnt="0"/>
      <dgm:spPr/>
    </dgm:pt>
    <dgm:pt modelId="{391E5355-7508-4A77-9314-280AA64F174A}" type="pres">
      <dgm:prSet presAssocID="{065EFF5C-2726-4AD1-A689-0721CB846197}" presName="parentTextArrow" presStyleLbl="node1" presStyleIdx="2" presStyleCnt="3"/>
      <dgm:spPr/>
    </dgm:pt>
  </dgm:ptLst>
  <dgm:cxnLst>
    <dgm:cxn modelId="{7855571F-D264-4A7A-9DB6-FE0423B4D49C}" srcId="{2986B2C2-ABD2-47AF-8E32-D8BEA2FC59B5}" destId="{065EFF5C-2726-4AD1-A689-0721CB846197}" srcOrd="0" destOrd="0" parTransId="{3FAE5098-8ABD-4DFD-9BAA-1997CF1DC218}" sibTransId="{DDB366C0-E595-4469-A8AD-154F2E7C3C87}"/>
    <dgm:cxn modelId="{DD5DB747-3C80-4420-93C9-FCE77795DCFA}" type="presOf" srcId="{2986B2C2-ABD2-47AF-8E32-D8BEA2FC59B5}" destId="{A3588076-21B4-4F1D-B85C-8D9270EC99B7}" srcOrd="0" destOrd="0" presId="urn:microsoft.com/office/officeart/2005/8/layout/process4"/>
    <dgm:cxn modelId="{7B7D647D-9CF0-4F27-A6BE-475BF27C4142}" type="presOf" srcId="{D3B326FA-D548-4238-AE90-8FAC33799BF4}" destId="{787A4623-BC47-45EF-B355-3047B215CFB2}" srcOrd="0" destOrd="0" presId="urn:microsoft.com/office/officeart/2005/8/layout/process4"/>
    <dgm:cxn modelId="{BAE8C49A-3813-4BE6-9126-5116C527AB92}" srcId="{2986B2C2-ABD2-47AF-8E32-D8BEA2FC59B5}" destId="{D36AB150-161C-4CAE-A535-496C9A316CB7}" srcOrd="1" destOrd="0" parTransId="{D875A8B0-9129-4F5C-B858-57ACD369B702}" sibTransId="{2408E33B-8719-4CB3-9DC8-05880CA146CF}"/>
    <dgm:cxn modelId="{A35589DB-1FBB-437F-A929-A1651534EA9C}" type="presOf" srcId="{065EFF5C-2726-4AD1-A689-0721CB846197}" destId="{391E5355-7508-4A77-9314-280AA64F174A}" srcOrd="0" destOrd="0" presId="urn:microsoft.com/office/officeart/2005/8/layout/process4"/>
    <dgm:cxn modelId="{11ABEAE7-D8CF-447C-B3A5-70EEE1111A0C}" type="presOf" srcId="{D36AB150-161C-4CAE-A535-496C9A316CB7}" destId="{412A0995-7D11-454B-B4D4-3A68FC54F46E}" srcOrd="0" destOrd="0" presId="urn:microsoft.com/office/officeart/2005/8/layout/process4"/>
    <dgm:cxn modelId="{7BBB3BF1-41F7-438C-B0B4-A18459D3F934}" srcId="{2986B2C2-ABD2-47AF-8E32-D8BEA2FC59B5}" destId="{D3B326FA-D548-4238-AE90-8FAC33799BF4}" srcOrd="2" destOrd="0" parTransId="{F52F2461-2467-4FCC-8C6D-63BE7D3CEB23}" sibTransId="{8F696006-0B5F-49D3-8321-85E7133E4058}"/>
    <dgm:cxn modelId="{BA959817-B60F-4BCE-AE21-7F3116692B8D}" type="presParOf" srcId="{A3588076-21B4-4F1D-B85C-8D9270EC99B7}" destId="{168E4CC6-9B21-4126-BF97-4BE1CAFCF18B}" srcOrd="0" destOrd="0" presId="urn:microsoft.com/office/officeart/2005/8/layout/process4"/>
    <dgm:cxn modelId="{72B417FC-F5D8-4E12-B5AE-14FFF65BEEBF}" type="presParOf" srcId="{168E4CC6-9B21-4126-BF97-4BE1CAFCF18B}" destId="{787A4623-BC47-45EF-B355-3047B215CFB2}" srcOrd="0" destOrd="0" presId="urn:microsoft.com/office/officeart/2005/8/layout/process4"/>
    <dgm:cxn modelId="{69A66A6B-3186-4B55-AB2A-555CB5A0A476}" type="presParOf" srcId="{A3588076-21B4-4F1D-B85C-8D9270EC99B7}" destId="{79E5FA20-B627-46AD-A10E-6B835B2F5226}" srcOrd="1" destOrd="0" presId="urn:microsoft.com/office/officeart/2005/8/layout/process4"/>
    <dgm:cxn modelId="{F2AE4077-FED8-4B12-870B-0CDCA1EC23B1}" type="presParOf" srcId="{A3588076-21B4-4F1D-B85C-8D9270EC99B7}" destId="{0DD820E8-579D-4FC8-BCB1-E584AF16FB55}" srcOrd="2" destOrd="0" presId="urn:microsoft.com/office/officeart/2005/8/layout/process4"/>
    <dgm:cxn modelId="{A90A8FBA-8247-4B53-9EBA-FAC2336E4214}" type="presParOf" srcId="{0DD820E8-579D-4FC8-BCB1-E584AF16FB55}" destId="{412A0995-7D11-454B-B4D4-3A68FC54F46E}" srcOrd="0" destOrd="0" presId="urn:microsoft.com/office/officeart/2005/8/layout/process4"/>
    <dgm:cxn modelId="{4B918240-17A2-43C2-9389-74F8D0A51A59}" type="presParOf" srcId="{A3588076-21B4-4F1D-B85C-8D9270EC99B7}" destId="{B89BF1AC-6E2E-4747-80F4-0BB6F77393C1}" srcOrd="3" destOrd="0" presId="urn:microsoft.com/office/officeart/2005/8/layout/process4"/>
    <dgm:cxn modelId="{1890C022-B8E1-4F88-BBCD-124E94F73109}" type="presParOf" srcId="{A3588076-21B4-4F1D-B85C-8D9270EC99B7}" destId="{3F266417-0BAB-41B0-A37A-C94729D31269}" srcOrd="4" destOrd="0" presId="urn:microsoft.com/office/officeart/2005/8/layout/process4"/>
    <dgm:cxn modelId="{29ADB160-73DC-4264-8616-D7E5AF3A85E2}" type="presParOf" srcId="{3F266417-0BAB-41B0-A37A-C94729D31269}" destId="{391E5355-7508-4A77-9314-280AA64F174A}" srcOrd="0"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81AC0F19-8EA9-4C45-A05E-66B643E470C1}" type="doc">
      <dgm:prSet loTypeId="urn:microsoft.com/office/officeart/2005/8/layout/vProcess5" loCatId="process" qsTypeId="urn:microsoft.com/office/officeart/2005/8/quickstyle/simple1" qsCatId="simple" csTypeId="urn:microsoft.com/office/officeart/2005/8/colors/colorful1" csCatId="colorful"/>
      <dgm:spPr/>
      <dgm:t>
        <a:bodyPr/>
        <a:lstStyle/>
        <a:p>
          <a:endParaRPr lang="en-US"/>
        </a:p>
      </dgm:t>
    </dgm:pt>
    <dgm:pt modelId="{C19314EB-1311-42B4-B9C2-632DF0237761}">
      <dgm:prSet/>
      <dgm:spPr/>
      <dgm:t>
        <a:bodyPr/>
        <a:lstStyle/>
        <a:p>
          <a:r>
            <a:rPr lang="en-US"/>
            <a:t>Experts agree that the most connected people are often the most successful.</a:t>
          </a:r>
        </a:p>
      </dgm:t>
    </dgm:pt>
    <dgm:pt modelId="{ECEBFDD2-8E99-47B6-9B9D-C21AE372A711}" type="parTrans" cxnId="{9B322BDD-70BD-4CC4-93CA-04C290F216D7}">
      <dgm:prSet/>
      <dgm:spPr/>
      <dgm:t>
        <a:bodyPr/>
        <a:lstStyle/>
        <a:p>
          <a:endParaRPr lang="en-US"/>
        </a:p>
      </dgm:t>
    </dgm:pt>
    <dgm:pt modelId="{EE28117E-5125-469C-BD16-B33F96D82D27}" type="sibTrans" cxnId="{9B322BDD-70BD-4CC4-93CA-04C290F216D7}">
      <dgm:prSet/>
      <dgm:spPr/>
      <dgm:t>
        <a:bodyPr/>
        <a:lstStyle/>
        <a:p>
          <a:endParaRPr lang="en-US"/>
        </a:p>
      </dgm:t>
    </dgm:pt>
    <dgm:pt modelId="{9605C0D1-E941-48FD-A0F9-B9E0238F115F}">
      <dgm:prSet/>
      <dgm:spPr/>
      <dgm:t>
        <a:bodyPr/>
        <a:lstStyle/>
        <a:p>
          <a:r>
            <a:rPr lang="en-US"/>
            <a:t>When you invest in your relationships — professional and personal — </a:t>
          </a:r>
          <a:r>
            <a:rPr lang="en-US" b="1"/>
            <a:t>it can pay you back in dividends throughout the course of your career</a:t>
          </a:r>
          <a:r>
            <a:rPr lang="en-US"/>
            <a:t>.</a:t>
          </a:r>
        </a:p>
      </dgm:t>
    </dgm:pt>
    <dgm:pt modelId="{F7FC40AB-54AB-4D39-9EA0-8FFB64DA7A2C}" type="parTrans" cxnId="{6F333BF2-E1E1-4D27-A660-3B4C4700D745}">
      <dgm:prSet/>
      <dgm:spPr/>
      <dgm:t>
        <a:bodyPr/>
        <a:lstStyle/>
        <a:p>
          <a:endParaRPr lang="en-US"/>
        </a:p>
      </dgm:t>
    </dgm:pt>
    <dgm:pt modelId="{091454DD-526C-4EB8-8967-82F5C1758ADB}" type="sibTrans" cxnId="{6F333BF2-E1E1-4D27-A660-3B4C4700D745}">
      <dgm:prSet/>
      <dgm:spPr/>
      <dgm:t>
        <a:bodyPr/>
        <a:lstStyle/>
        <a:p>
          <a:endParaRPr lang="en-US"/>
        </a:p>
      </dgm:t>
    </dgm:pt>
    <dgm:pt modelId="{8E98C8A7-92E6-4BF7-B03B-9F55DA7E0795}">
      <dgm:prSet/>
      <dgm:spPr/>
      <dgm:t>
        <a:bodyPr/>
        <a:lstStyle/>
        <a:p>
          <a:r>
            <a:rPr lang="en-US"/>
            <a:t>Having a strong support system </a:t>
          </a:r>
          <a:r>
            <a:rPr lang="en-US" b="1"/>
            <a:t>helps people overcome challenges more easily and maintain a state of mental well-being</a:t>
          </a:r>
          <a:r>
            <a:rPr lang="en-US"/>
            <a:t>. </a:t>
          </a:r>
        </a:p>
      </dgm:t>
    </dgm:pt>
    <dgm:pt modelId="{2F47FA55-804C-4456-9661-9BDD96FDBE19}" type="parTrans" cxnId="{67060A5F-AB60-49A8-AEB4-3AD906BDB36F}">
      <dgm:prSet/>
      <dgm:spPr/>
      <dgm:t>
        <a:bodyPr/>
        <a:lstStyle/>
        <a:p>
          <a:endParaRPr lang="en-US"/>
        </a:p>
      </dgm:t>
    </dgm:pt>
    <dgm:pt modelId="{158DF93E-D91D-4754-9E19-7F3492AB2ED9}" type="sibTrans" cxnId="{67060A5F-AB60-49A8-AEB4-3AD906BDB36F}">
      <dgm:prSet/>
      <dgm:spPr/>
      <dgm:t>
        <a:bodyPr/>
        <a:lstStyle/>
        <a:p>
          <a:endParaRPr lang="en-US"/>
        </a:p>
      </dgm:t>
    </dgm:pt>
    <dgm:pt modelId="{67790383-8724-4E64-8E23-9717459E6C98}">
      <dgm:prSet/>
      <dgm:spPr/>
      <dgm:t>
        <a:bodyPr/>
        <a:lstStyle/>
        <a:p>
          <a:r>
            <a:rPr lang="en-US"/>
            <a:t>Human connection also decreases health risks and improves physical well-being and longevity.</a:t>
          </a:r>
        </a:p>
      </dgm:t>
    </dgm:pt>
    <dgm:pt modelId="{DA548198-9E41-4D3F-B1A1-F8ED2BDC1D77}" type="parTrans" cxnId="{BEA8BC47-0AA9-4458-9ED1-2BA234171B6D}">
      <dgm:prSet/>
      <dgm:spPr/>
      <dgm:t>
        <a:bodyPr/>
        <a:lstStyle/>
        <a:p>
          <a:endParaRPr lang="en-US"/>
        </a:p>
      </dgm:t>
    </dgm:pt>
    <dgm:pt modelId="{06D71EAA-A4FA-477B-A11D-3FAF93F65F3D}" type="sibTrans" cxnId="{BEA8BC47-0AA9-4458-9ED1-2BA234171B6D}">
      <dgm:prSet/>
      <dgm:spPr/>
      <dgm:t>
        <a:bodyPr/>
        <a:lstStyle/>
        <a:p>
          <a:endParaRPr lang="en-US"/>
        </a:p>
      </dgm:t>
    </dgm:pt>
    <dgm:pt modelId="{87BBEA66-58AC-42FA-A52C-D20F37D5FAD7}">
      <dgm:prSet/>
      <dgm:spPr/>
      <dgm:t>
        <a:bodyPr/>
        <a:lstStyle/>
        <a:p>
          <a:r>
            <a:rPr lang="en-US"/>
            <a:t>Strong social connections strengthen the immune system and increase your chances of a longer life by 50%.</a:t>
          </a:r>
        </a:p>
      </dgm:t>
    </dgm:pt>
    <dgm:pt modelId="{B1FC1D6A-3FB8-41FC-BBB1-34168996AEE4}" type="parTrans" cxnId="{EA578804-5ACE-47A0-944D-68F246991D94}">
      <dgm:prSet/>
      <dgm:spPr/>
      <dgm:t>
        <a:bodyPr/>
        <a:lstStyle/>
        <a:p>
          <a:endParaRPr lang="en-US"/>
        </a:p>
      </dgm:t>
    </dgm:pt>
    <dgm:pt modelId="{91DD70D9-8286-4DA6-8FBC-549EE51FD5DC}" type="sibTrans" cxnId="{EA578804-5ACE-47A0-944D-68F246991D94}">
      <dgm:prSet/>
      <dgm:spPr/>
      <dgm:t>
        <a:bodyPr/>
        <a:lstStyle/>
        <a:p>
          <a:endParaRPr lang="en-US"/>
        </a:p>
      </dgm:t>
    </dgm:pt>
    <dgm:pt modelId="{D7AD29BF-9CC2-4961-B5C2-D8DA1B813ECC}" type="pres">
      <dgm:prSet presAssocID="{81AC0F19-8EA9-4C45-A05E-66B643E470C1}" presName="outerComposite" presStyleCnt="0">
        <dgm:presLayoutVars>
          <dgm:chMax val="5"/>
          <dgm:dir/>
          <dgm:resizeHandles val="exact"/>
        </dgm:presLayoutVars>
      </dgm:prSet>
      <dgm:spPr/>
    </dgm:pt>
    <dgm:pt modelId="{A623D527-8E33-435E-9802-990216A8FB15}" type="pres">
      <dgm:prSet presAssocID="{81AC0F19-8EA9-4C45-A05E-66B643E470C1}" presName="dummyMaxCanvas" presStyleCnt="0">
        <dgm:presLayoutVars/>
      </dgm:prSet>
      <dgm:spPr/>
    </dgm:pt>
    <dgm:pt modelId="{E4AA5A36-C011-4B76-A299-8828EB3824ED}" type="pres">
      <dgm:prSet presAssocID="{81AC0F19-8EA9-4C45-A05E-66B643E470C1}" presName="FiveNodes_1" presStyleLbl="node1" presStyleIdx="0" presStyleCnt="5">
        <dgm:presLayoutVars>
          <dgm:bulletEnabled val="1"/>
        </dgm:presLayoutVars>
      </dgm:prSet>
      <dgm:spPr/>
    </dgm:pt>
    <dgm:pt modelId="{0255F784-6347-42D2-9BAC-4C7107EEFAE4}" type="pres">
      <dgm:prSet presAssocID="{81AC0F19-8EA9-4C45-A05E-66B643E470C1}" presName="FiveNodes_2" presStyleLbl="node1" presStyleIdx="1" presStyleCnt="5">
        <dgm:presLayoutVars>
          <dgm:bulletEnabled val="1"/>
        </dgm:presLayoutVars>
      </dgm:prSet>
      <dgm:spPr/>
    </dgm:pt>
    <dgm:pt modelId="{4970AC1D-5BB6-4127-9A14-F04C594638F0}" type="pres">
      <dgm:prSet presAssocID="{81AC0F19-8EA9-4C45-A05E-66B643E470C1}" presName="FiveNodes_3" presStyleLbl="node1" presStyleIdx="2" presStyleCnt="5">
        <dgm:presLayoutVars>
          <dgm:bulletEnabled val="1"/>
        </dgm:presLayoutVars>
      </dgm:prSet>
      <dgm:spPr/>
    </dgm:pt>
    <dgm:pt modelId="{2C60BBB2-2BDF-4A8C-8580-16849F1AFC55}" type="pres">
      <dgm:prSet presAssocID="{81AC0F19-8EA9-4C45-A05E-66B643E470C1}" presName="FiveNodes_4" presStyleLbl="node1" presStyleIdx="3" presStyleCnt="5">
        <dgm:presLayoutVars>
          <dgm:bulletEnabled val="1"/>
        </dgm:presLayoutVars>
      </dgm:prSet>
      <dgm:spPr/>
    </dgm:pt>
    <dgm:pt modelId="{973EDDA7-C33C-4192-8A5E-C79CB2361FE9}" type="pres">
      <dgm:prSet presAssocID="{81AC0F19-8EA9-4C45-A05E-66B643E470C1}" presName="FiveNodes_5" presStyleLbl="node1" presStyleIdx="4" presStyleCnt="5">
        <dgm:presLayoutVars>
          <dgm:bulletEnabled val="1"/>
        </dgm:presLayoutVars>
      </dgm:prSet>
      <dgm:spPr/>
    </dgm:pt>
    <dgm:pt modelId="{B7349F67-0D6F-4F43-BB6E-7B02EA8A3B8D}" type="pres">
      <dgm:prSet presAssocID="{81AC0F19-8EA9-4C45-A05E-66B643E470C1}" presName="FiveConn_1-2" presStyleLbl="fgAccFollowNode1" presStyleIdx="0" presStyleCnt="4">
        <dgm:presLayoutVars>
          <dgm:bulletEnabled val="1"/>
        </dgm:presLayoutVars>
      </dgm:prSet>
      <dgm:spPr/>
    </dgm:pt>
    <dgm:pt modelId="{B3FF931C-926D-4AB4-B3D0-A38A811979E9}" type="pres">
      <dgm:prSet presAssocID="{81AC0F19-8EA9-4C45-A05E-66B643E470C1}" presName="FiveConn_2-3" presStyleLbl="fgAccFollowNode1" presStyleIdx="1" presStyleCnt="4">
        <dgm:presLayoutVars>
          <dgm:bulletEnabled val="1"/>
        </dgm:presLayoutVars>
      </dgm:prSet>
      <dgm:spPr/>
    </dgm:pt>
    <dgm:pt modelId="{C57AB635-B307-4ADE-983A-9B9EB375D2A1}" type="pres">
      <dgm:prSet presAssocID="{81AC0F19-8EA9-4C45-A05E-66B643E470C1}" presName="FiveConn_3-4" presStyleLbl="fgAccFollowNode1" presStyleIdx="2" presStyleCnt="4">
        <dgm:presLayoutVars>
          <dgm:bulletEnabled val="1"/>
        </dgm:presLayoutVars>
      </dgm:prSet>
      <dgm:spPr/>
    </dgm:pt>
    <dgm:pt modelId="{A88FFB34-2BC8-4AEB-B986-A0678ADE8314}" type="pres">
      <dgm:prSet presAssocID="{81AC0F19-8EA9-4C45-A05E-66B643E470C1}" presName="FiveConn_4-5" presStyleLbl="fgAccFollowNode1" presStyleIdx="3" presStyleCnt="4">
        <dgm:presLayoutVars>
          <dgm:bulletEnabled val="1"/>
        </dgm:presLayoutVars>
      </dgm:prSet>
      <dgm:spPr/>
    </dgm:pt>
    <dgm:pt modelId="{3AE7A421-3010-4876-974C-1575F5E1E570}" type="pres">
      <dgm:prSet presAssocID="{81AC0F19-8EA9-4C45-A05E-66B643E470C1}" presName="FiveNodes_1_text" presStyleLbl="node1" presStyleIdx="4" presStyleCnt="5">
        <dgm:presLayoutVars>
          <dgm:bulletEnabled val="1"/>
        </dgm:presLayoutVars>
      </dgm:prSet>
      <dgm:spPr/>
    </dgm:pt>
    <dgm:pt modelId="{3388C15E-B70A-4432-B88F-3CC0720922BB}" type="pres">
      <dgm:prSet presAssocID="{81AC0F19-8EA9-4C45-A05E-66B643E470C1}" presName="FiveNodes_2_text" presStyleLbl="node1" presStyleIdx="4" presStyleCnt="5">
        <dgm:presLayoutVars>
          <dgm:bulletEnabled val="1"/>
        </dgm:presLayoutVars>
      </dgm:prSet>
      <dgm:spPr/>
    </dgm:pt>
    <dgm:pt modelId="{92724B03-6992-419D-A9AD-1ECB00987B82}" type="pres">
      <dgm:prSet presAssocID="{81AC0F19-8EA9-4C45-A05E-66B643E470C1}" presName="FiveNodes_3_text" presStyleLbl="node1" presStyleIdx="4" presStyleCnt="5">
        <dgm:presLayoutVars>
          <dgm:bulletEnabled val="1"/>
        </dgm:presLayoutVars>
      </dgm:prSet>
      <dgm:spPr/>
    </dgm:pt>
    <dgm:pt modelId="{73C7EBB9-7565-43F5-A24C-D048D9F03CDF}" type="pres">
      <dgm:prSet presAssocID="{81AC0F19-8EA9-4C45-A05E-66B643E470C1}" presName="FiveNodes_4_text" presStyleLbl="node1" presStyleIdx="4" presStyleCnt="5">
        <dgm:presLayoutVars>
          <dgm:bulletEnabled val="1"/>
        </dgm:presLayoutVars>
      </dgm:prSet>
      <dgm:spPr/>
    </dgm:pt>
    <dgm:pt modelId="{7AF81534-F000-4BF1-921D-772D2767198A}" type="pres">
      <dgm:prSet presAssocID="{81AC0F19-8EA9-4C45-A05E-66B643E470C1}" presName="FiveNodes_5_text" presStyleLbl="node1" presStyleIdx="4" presStyleCnt="5">
        <dgm:presLayoutVars>
          <dgm:bulletEnabled val="1"/>
        </dgm:presLayoutVars>
      </dgm:prSet>
      <dgm:spPr/>
    </dgm:pt>
  </dgm:ptLst>
  <dgm:cxnLst>
    <dgm:cxn modelId="{C51BC203-91E5-4C26-916F-8EE39977EABF}" type="presOf" srcId="{C19314EB-1311-42B4-B9C2-632DF0237761}" destId="{E4AA5A36-C011-4B76-A299-8828EB3824ED}" srcOrd="0" destOrd="0" presId="urn:microsoft.com/office/officeart/2005/8/layout/vProcess5"/>
    <dgm:cxn modelId="{EA578804-5ACE-47A0-944D-68F246991D94}" srcId="{81AC0F19-8EA9-4C45-A05E-66B643E470C1}" destId="{87BBEA66-58AC-42FA-A52C-D20F37D5FAD7}" srcOrd="4" destOrd="0" parTransId="{B1FC1D6A-3FB8-41FC-BBB1-34168996AEE4}" sibTransId="{91DD70D9-8286-4DA6-8FBC-549EE51FD5DC}"/>
    <dgm:cxn modelId="{7F66AA0A-A989-4204-B758-B0BAC5691911}" type="presOf" srcId="{87BBEA66-58AC-42FA-A52C-D20F37D5FAD7}" destId="{7AF81534-F000-4BF1-921D-772D2767198A}" srcOrd="1" destOrd="0" presId="urn:microsoft.com/office/officeart/2005/8/layout/vProcess5"/>
    <dgm:cxn modelId="{D4482F10-93C3-411A-BAEB-FE0B0A17FF1D}" type="presOf" srcId="{06D71EAA-A4FA-477B-A11D-3FAF93F65F3D}" destId="{A88FFB34-2BC8-4AEB-B986-A0678ADE8314}" srcOrd="0" destOrd="0" presId="urn:microsoft.com/office/officeart/2005/8/layout/vProcess5"/>
    <dgm:cxn modelId="{67060A5F-AB60-49A8-AEB4-3AD906BDB36F}" srcId="{81AC0F19-8EA9-4C45-A05E-66B643E470C1}" destId="{8E98C8A7-92E6-4BF7-B03B-9F55DA7E0795}" srcOrd="2" destOrd="0" parTransId="{2F47FA55-804C-4456-9661-9BDD96FDBE19}" sibTransId="{158DF93E-D91D-4754-9E19-7F3492AB2ED9}"/>
    <dgm:cxn modelId="{BEA8BC47-0AA9-4458-9ED1-2BA234171B6D}" srcId="{81AC0F19-8EA9-4C45-A05E-66B643E470C1}" destId="{67790383-8724-4E64-8E23-9717459E6C98}" srcOrd="3" destOrd="0" parTransId="{DA548198-9E41-4D3F-B1A1-F8ED2BDC1D77}" sibTransId="{06D71EAA-A4FA-477B-A11D-3FAF93F65F3D}"/>
    <dgm:cxn modelId="{7436527D-56D6-4F78-B289-6ACBC618F2D9}" type="presOf" srcId="{158DF93E-D91D-4754-9E19-7F3492AB2ED9}" destId="{C57AB635-B307-4ADE-983A-9B9EB375D2A1}" srcOrd="0" destOrd="0" presId="urn:microsoft.com/office/officeart/2005/8/layout/vProcess5"/>
    <dgm:cxn modelId="{02BDEB80-F3D4-4022-B719-7A2F1D11B19F}" type="presOf" srcId="{87BBEA66-58AC-42FA-A52C-D20F37D5FAD7}" destId="{973EDDA7-C33C-4192-8A5E-C79CB2361FE9}" srcOrd="0" destOrd="0" presId="urn:microsoft.com/office/officeart/2005/8/layout/vProcess5"/>
    <dgm:cxn modelId="{C91BC383-F867-4417-8EE3-1A78B2136F36}" type="presOf" srcId="{67790383-8724-4E64-8E23-9717459E6C98}" destId="{73C7EBB9-7565-43F5-A24C-D048D9F03CDF}" srcOrd="1" destOrd="0" presId="urn:microsoft.com/office/officeart/2005/8/layout/vProcess5"/>
    <dgm:cxn modelId="{C6388A85-84E3-400B-A9C4-207B9CDBA5BB}" type="presOf" srcId="{9605C0D1-E941-48FD-A0F9-B9E0238F115F}" destId="{0255F784-6347-42D2-9BAC-4C7107EEFAE4}" srcOrd="0" destOrd="0" presId="urn:microsoft.com/office/officeart/2005/8/layout/vProcess5"/>
    <dgm:cxn modelId="{F800828F-9EC0-433B-BF0D-DA14BF611B24}" type="presOf" srcId="{8E98C8A7-92E6-4BF7-B03B-9F55DA7E0795}" destId="{4970AC1D-5BB6-4127-9A14-F04C594638F0}" srcOrd="0" destOrd="0" presId="urn:microsoft.com/office/officeart/2005/8/layout/vProcess5"/>
    <dgm:cxn modelId="{6863E0A0-4B00-4CEF-9361-96031171E667}" type="presOf" srcId="{8E98C8A7-92E6-4BF7-B03B-9F55DA7E0795}" destId="{92724B03-6992-419D-A9AD-1ECB00987B82}" srcOrd="1" destOrd="0" presId="urn:microsoft.com/office/officeart/2005/8/layout/vProcess5"/>
    <dgm:cxn modelId="{F9B58EA1-6050-42D3-860C-9F7F0FA8E802}" type="presOf" srcId="{091454DD-526C-4EB8-8967-82F5C1758ADB}" destId="{B3FF931C-926D-4AB4-B3D0-A38A811979E9}" srcOrd="0" destOrd="0" presId="urn:microsoft.com/office/officeart/2005/8/layout/vProcess5"/>
    <dgm:cxn modelId="{EA05B2A9-BABF-445A-A6D2-E0A2CCC9E054}" type="presOf" srcId="{81AC0F19-8EA9-4C45-A05E-66B643E470C1}" destId="{D7AD29BF-9CC2-4961-B5C2-D8DA1B813ECC}" srcOrd="0" destOrd="0" presId="urn:microsoft.com/office/officeart/2005/8/layout/vProcess5"/>
    <dgm:cxn modelId="{FE9330C3-7895-4D4B-9B03-31B485E16586}" type="presOf" srcId="{EE28117E-5125-469C-BD16-B33F96D82D27}" destId="{B7349F67-0D6F-4F43-BB6E-7B02EA8A3B8D}" srcOrd="0" destOrd="0" presId="urn:microsoft.com/office/officeart/2005/8/layout/vProcess5"/>
    <dgm:cxn modelId="{9B322BDD-70BD-4CC4-93CA-04C290F216D7}" srcId="{81AC0F19-8EA9-4C45-A05E-66B643E470C1}" destId="{C19314EB-1311-42B4-B9C2-632DF0237761}" srcOrd="0" destOrd="0" parTransId="{ECEBFDD2-8E99-47B6-9B9D-C21AE372A711}" sibTransId="{EE28117E-5125-469C-BD16-B33F96D82D27}"/>
    <dgm:cxn modelId="{859A47E1-DB67-4562-96DD-D35903702198}" type="presOf" srcId="{67790383-8724-4E64-8E23-9717459E6C98}" destId="{2C60BBB2-2BDF-4A8C-8580-16849F1AFC55}" srcOrd="0" destOrd="0" presId="urn:microsoft.com/office/officeart/2005/8/layout/vProcess5"/>
    <dgm:cxn modelId="{3DFF4CEB-C7FD-4FB1-9D19-07DB8231E0EE}" type="presOf" srcId="{C19314EB-1311-42B4-B9C2-632DF0237761}" destId="{3AE7A421-3010-4876-974C-1575F5E1E570}" srcOrd="1" destOrd="0" presId="urn:microsoft.com/office/officeart/2005/8/layout/vProcess5"/>
    <dgm:cxn modelId="{6F333BF2-E1E1-4D27-A660-3B4C4700D745}" srcId="{81AC0F19-8EA9-4C45-A05E-66B643E470C1}" destId="{9605C0D1-E941-48FD-A0F9-B9E0238F115F}" srcOrd="1" destOrd="0" parTransId="{F7FC40AB-54AB-4D39-9EA0-8FFB64DA7A2C}" sibTransId="{091454DD-526C-4EB8-8967-82F5C1758ADB}"/>
    <dgm:cxn modelId="{FF9320FE-3DA9-4B92-8351-57D5CADC11F2}" type="presOf" srcId="{9605C0D1-E941-48FD-A0F9-B9E0238F115F}" destId="{3388C15E-B70A-4432-B88F-3CC0720922BB}" srcOrd="1" destOrd="0" presId="urn:microsoft.com/office/officeart/2005/8/layout/vProcess5"/>
    <dgm:cxn modelId="{7141DC87-41C4-4656-A6C5-8D43B90B4FB4}" type="presParOf" srcId="{D7AD29BF-9CC2-4961-B5C2-D8DA1B813ECC}" destId="{A623D527-8E33-435E-9802-990216A8FB15}" srcOrd="0" destOrd="0" presId="urn:microsoft.com/office/officeart/2005/8/layout/vProcess5"/>
    <dgm:cxn modelId="{47823533-A752-4407-A31B-E138879A4C61}" type="presParOf" srcId="{D7AD29BF-9CC2-4961-B5C2-D8DA1B813ECC}" destId="{E4AA5A36-C011-4B76-A299-8828EB3824ED}" srcOrd="1" destOrd="0" presId="urn:microsoft.com/office/officeart/2005/8/layout/vProcess5"/>
    <dgm:cxn modelId="{8B7CD739-1860-4B6A-8FD9-BA71EED1B9A4}" type="presParOf" srcId="{D7AD29BF-9CC2-4961-B5C2-D8DA1B813ECC}" destId="{0255F784-6347-42D2-9BAC-4C7107EEFAE4}" srcOrd="2" destOrd="0" presId="urn:microsoft.com/office/officeart/2005/8/layout/vProcess5"/>
    <dgm:cxn modelId="{73FD0ABD-F84F-4E2E-B6D0-7FDDF73DECCB}" type="presParOf" srcId="{D7AD29BF-9CC2-4961-B5C2-D8DA1B813ECC}" destId="{4970AC1D-5BB6-4127-9A14-F04C594638F0}" srcOrd="3" destOrd="0" presId="urn:microsoft.com/office/officeart/2005/8/layout/vProcess5"/>
    <dgm:cxn modelId="{B5D6D3A2-3B6C-453A-A954-FBDB9259B1E3}" type="presParOf" srcId="{D7AD29BF-9CC2-4961-B5C2-D8DA1B813ECC}" destId="{2C60BBB2-2BDF-4A8C-8580-16849F1AFC55}" srcOrd="4" destOrd="0" presId="urn:microsoft.com/office/officeart/2005/8/layout/vProcess5"/>
    <dgm:cxn modelId="{658061C0-0323-4270-B700-A478D89184F8}" type="presParOf" srcId="{D7AD29BF-9CC2-4961-B5C2-D8DA1B813ECC}" destId="{973EDDA7-C33C-4192-8A5E-C79CB2361FE9}" srcOrd="5" destOrd="0" presId="urn:microsoft.com/office/officeart/2005/8/layout/vProcess5"/>
    <dgm:cxn modelId="{1FD96244-6059-4E35-BEBB-54C8E8A8EDE9}" type="presParOf" srcId="{D7AD29BF-9CC2-4961-B5C2-D8DA1B813ECC}" destId="{B7349F67-0D6F-4F43-BB6E-7B02EA8A3B8D}" srcOrd="6" destOrd="0" presId="urn:microsoft.com/office/officeart/2005/8/layout/vProcess5"/>
    <dgm:cxn modelId="{467EB38C-97A5-432D-BF95-B51216D44ABB}" type="presParOf" srcId="{D7AD29BF-9CC2-4961-B5C2-D8DA1B813ECC}" destId="{B3FF931C-926D-4AB4-B3D0-A38A811979E9}" srcOrd="7" destOrd="0" presId="urn:microsoft.com/office/officeart/2005/8/layout/vProcess5"/>
    <dgm:cxn modelId="{DF03F435-DA2D-489D-BEA7-BD8BFA9D8441}" type="presParOf" srcId="{D7AD29BF-9CC2-4961-B5C2-D8DA1B813ECC}" destId="{C57AB635-B307-4ADE-983A-9B9EB375D2A1}" srcOrd="8" destOrd="0" presId="urn:microsoft.com/office/officeart/2005/8/layout/vProcess5"/>
    <dgm:cxn modelId="{6AB5E27F-7137-49E4-8C46-4888DF93DEF8}" type="presParOf" srcId="{D7AD29BF-9CC2-4961-B5C2-D8DA1B813ECC}" destId="{A88FFB34-2BC8-4AEB-B986-A0678ADE8314}" srcOrd="9" destOrd="0" presId="urn:microsoft.com/office/officeart/2005/8/layout/vProcess5"/>
    <dgm:cxn modelId="{F7DBD464-DACF-4867-ADC7-2976C66F868C}" type="presParOf" srcId="{D7AD29BF-9CC2-4961-B5C2-D8DA1B813ECC}" destId="{3AE7A421-3010-4876-974C-1575F5E1E570}" srcOrd="10" destOrd="0" presId="urn:microsoft.com/office/officeart/2005/8/layout/vProcess5"/>
    <dgm:cxn modelId="{42A73CB7-F6A1-4239-88F6-6897C54E47CD}" type="presParOf" srcId="{D7AD29BF-9CC2-4961-B5C2-D8DA1B813ECC}" destId="{3388C15E-B70A-4432-B88F-3CC0720922BB}" srcOrd="11" destOrd="0" presId="urn:microsoft.com/office/officeart/2005/8/layout/vProcess5"/>
    <dgm:cxn modelId="{BBAE858B-86C6-4F73-8541-757C51F32406}" type="presParOf" srcId="{D7AD29BF-9CC2-4961-B5C2-D8DA1B813ECC}" destId="{92724B03-6992-419D-A9AD-1ECB00987B82}" srcOrd="12" destOrd="0" presId="urn:microsoft.com/office/officeart/2005/8/layout/vProcess5"/>
    <dgm:cxn modelId="{4AC2FC82-AFB6-4D57-BE49-6F05D3C2405A}" type="presParOf" srcId="{D7AD29BF-9CC2-4961-B5C2-D8DA1B813ECC}" destId="{73C7EBB9-7565-43F5-A24C-D048D9F03CDF}" srcOrd="13" destOrd="0" presId="urn:microsoft.com/office/officeart/2005/8/layout/vProcess5"/>
    <dgm:cxn modelId="{D1022BAF-3F5D-43E9-BC81-D08362EC9766}" type="presParOf" srcId="{D7AD29BF-9CC2-4961-B5C2-D8DA1B813ECC}" destId="{7AF81534-F000-4BF1-921D-772D2767198A}" srcOrd="14"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A8DFD3FC-35EF-4AD2-93DC-F042C4AF9338}" type="doc">
      <dgm:prSet loTypeId="urn:microsoft.com/office/officeart/2005/8/layout/process1" loCatId="process" qsTypeId="urn:microsoft.com/office/officeart/2005/8/quickstyle/simple1" qsCatId="simple" csTypeId="urn:microsoft.com/office/officeart/2005/8/colors/accent0_3" csCatId="mainScheme"/>
      <dgm:spPr/>
      <dgm:t>
        <a:bodyPr/>
        <a:lstStyle/>
        <a:p>
          <a:endParaRPr lang="en-US"/>
        </a:p>
      </dgm:t>
    </dgm:pt>
    <dgm:pt modelId="{9D4FED39-3769-42EF-AF45-11C6538589D6}">
      <dgm:prSet/>
      <dgm:spPr/>
      <dgm:t>
        <a:bodyPr/>
        <a:lstStyle/>
        <a:p>
          <a:r>
            <a:rPr lang="en-US"/>
            <a:t>Why is it important to expand your network?</a:t>
          </a:r>
        </a:p>
      </dgm:t>
    </dgm:pt>
    <dgm:pt modelId="{6B42F7C6-A301-4F20-B3E0-A8DF28401209}" type="parTrans" cxnId="{FBDCC726-1EEB-464F-822D-BB61AE2F6552}">
      <dgm:prSet/>
      <dgm:spPr/>
      <dgm:t>
        <a:bodyPr/>
        <a:lstStyle/>
        <a:p>
          <a:endParaRPr lang="en-US"/>
        </a:p>
      </dgm:t>
    </dgm:pt>
    <dgm:pt modelId="{F989857A-C0C6-4DD1-88A6-1CD1D22927B2}" type="sibTrans" cxnId="{FBDCC726-1EEB-464F-822D-BB61AE2F6552}">
      <dgm:prSet/>
      <dgm:spPr/>
      <dgm:t>
        <a:bodyPr/>
        <a:lstStyle/>
        <a:p>
          <a:endParaRPr lang="en-US"/>
        </a:p>
      </dgm:t>
    </dgm:pt>
    <dgm:pt modelId="{D8916EC7-EC9E-42D6-B534-8230C97CF0FD}">
      <dgm:prSet/>
      <dgm:spPr/>
      <dgm:t>
        <a:bodyPr/>
        <a:lstStyle/>
        <a:p>
          <a:r>
            <a:rPr lang="en-US"/>
            <a:t>By continually putting yourself out there and meeting new people, </a:t>
          </a:r>
          <a:r>
            <a:rPr lang="en-US" b="1"/>
            <a:t>you're effectively stepping outside your comfort zone and building invaluable social skills and self-confidence that you can take with you anywhere</a:t>
          </a:r>
          <a:r>
            <a:rPr lang="en-US"/>
            <a:t>. The more you network, the more you'll grow and learn how to make lasting connections</a:t>
          </a:r>
        </a:p>
      </dgm:t>
    </dgm:pt>
    <dgm:pt modelId="{6D1A52EA-592C-418A-8538-2C62849BE57E}" type="parTrans" cxnId="{512C13B1-C17F-47E1-B419-A2DFAC76C6FD}">
      <dgm:prSet/>
      <dgm:spPr/>
      <dgm:t>
        <a:bodyPr/>
        <a:lstStyle/>
        <a:p>
          <a:endParaRPr lang="en-US"/>
        </a:p>
      </dgm:t>
    </dgm:pt>
    <dgm:pt modelId="{2AC0617E-C762-42C0-9821-63FB2587FE9F}" type="sibTrans" cxnId="{512C13B1-C17F-47E1-B419-A2DFAC76C6FD}">
      <dgm:prSet/>
      <dgm:spPr/>
      <dgm:t>
        <a:bodyPr/>
        <a:lstStyle/>
        <a:p>
          <a:endParaRPr lang="en-US"/>
        </a:p>
      </dgm:t>
    </dgm:pt>
    <dgm:pt modelId="{9AB454BA-E8AB-405A-B159-A29DF4C7AC47}">
      <dgm:prSet/>
      <dgm:spPr/>
      <dgm:t>
        <a:bodyPr/>
        <a:lstStyle/>
        <a:p>
          <a:r>
            <a:rPr lang="en-US"/>
            <a:t>What is effective networking?</a:t>
          </a:r>
        </a:p>
      </dgm:t>
    </dgm:pt>
    <dgm:pt modelId="{8D9A2010-C058-4BE5-8DCF-14BFFB3916F3}" type="parTrans" cxnId="{A7E382B5-1A8F-4770-85E1-71E40319A328}">
      <dgm:prSet/>
      <dgm:spPr/>
      <dgm:t>
        <a:bodyPr/>
        <a:lstStyle/>
        <a:p>
          <a:endParaRPr lang="en-US"/>
        </a:p>
      </dgm:t>
    </dgm:pt>
    <dgm:pt modelId="{89427DBC-C630-4F28-A6B8-1D9245832C24}" type="sibTrans" cxnId="{A7E382B5-1A8F-4770-85E1-71E40319A328}">
      <dgm:prSet/>
      <dgm:spPr/>
      <dgm:t>
        <a:bodyPr/>
        <a:lstStyle/>
        <a:p>
          <a:endParaRPr lang="en-US"/>
        </a:p>
      </dgm:t>
    </dgm:pt>
    <dgm:pt modelId="{2A04B2AE-B657-41A3-9D8D-10ABE349D197}">
      <dgm:prSet/>
      <dgm:spPr/>
      <dgm:t>
        <a:bodyPr/>
        <a:lstStyle/>
        <a:p>
          <a:r>
            <a:rPr lang="en-US"/>
            <a:t>Effective networking is </a:t>
          </a:r>
          <a:r>
            <a:rPr lang="en-US" b="1"/>
            <a:t>all about the people you know and meeting new people through other people</a:t>
          </a:r>
          <a:r>
            <a:rPr lang="en-US"/>
            <a:t>. Your network is only as strong as the way you manage it.</a:t>
          </a:r>
        </a:p>
      </dgm:t>
    </dgm:pt>
    <dgm:pt modelId="{E455065E-47A1-4CD0-B1E1-36A1819EE0AF}" type="parTrans" cxnId="{920E6CDD-2684-43EC-9AAF-A30152507A59}">
      <dgm:prSet/>
      <dgm:spPr/>
      <dgm:t>
        <a:bodyPr/>
        <a:lstStyle/>
        <a:p>
          <a:endParaRPr lang="en-US"/>
        </a:p>
      </dgm:t>
    </dgm:pt>
    <dgm:pt modelId="{D5F9A31D-5119-4A76-9484-F7AB344A72CE}" type="sibTrans" cxnId="{920E6CDD-2684-43EC-9AAF-A30152507A59}">
      <dgm:prSet/>
      <dgm:spPr/>
      <dgm:t>
        <a:bodyPr/>
        <a:lstStyle/>
        <a:p>
          <a:endParaRPr lang="en-US"/>
        </a:p>
      </dgm:t>
    </dgm:pt>
    <dgm:pt modelId="{A65CB559-88EF-428A-8989-63FA33CAE352}" type="pres">
      <dgm:prSet presAssocID="{A8DFD3FC-35EF-4AD2-93DC-F042C4AF9338}" presName="Name0" presStyleCnt="0">
        <dgm:presLayoutVars>
          <dgm:dir/>
          <dgm:resizeHandles val="exact"/>
        </dgm:presLayoutVars>
      </dgm:prSet>
      <dgm:spPr/>
    </dgm:pt>
    <dgm:pt modelId="{5460C9DE-DBD0-4062-AC93-820FA4C433EB}" type="pres">
      <dgm:prSet presAssocID="{9D4FED39-3769-42EF-AF45-11C6538589D6}" presName="node" presStyleLbl="node1" presStyleIdx="0" presStyleCnt="4">
        <dgm:presLayoutVars>
          <dgm:bulletEnabled val="1"/>
        </dgm:presLayoutVars>
      </dgm:prSet>
      <dgm:spPr/>
    </dgm:pt>
    <dgm:pt modelId="{98525689-5DBE-4BE2-8FEC-02FB9BCF8712}" type="pres">
      <dgm:prSet presAssocID="{F989857A-C0C6-4DD1-88A6-1CD1D22927B2}" presName="sibTrans" presStyleLbl="sibTrans2D1" presStyleIdx="0" presStyleCnt="3"/>
      <dgm:spPr/>
    </dgm:pt>
    <dgm:pt modelId="{7C8FACE5-119D-4D90-B5E6-9E5C0703B4C4}" type="pres">
      <dgm:prSet presAssocID="{F989857A-C0C6-4DD1-88A6-1CD1D22927B2}" presName="connectorText" presStyleLbl="sibTrans2D1" presStyleIdx="0" presStyleCnt="3"/>
      <dgm:spPr/>
    </dgm:pt>
    <dgm:pt modelId="{C3C7AA6B-E31C-40B4-95D6-3F47C47C528C}" type="pres">
      <dgm:prSet presAssocID="{D8916EC7-EC9E-42D6-B534-8230C97CF0FD}" presName="node" presStyleLbl="node1" presStyleIdx="1" presStyleCnt="4">
        <dgm:presLayoutVars>
          <dgm:bulletEnabled val="1"/>
        </dgm:presLayoutVars>
      </dgm:prSet>
      <dgm:spPr/>
    </dgm:pt>
    <dgm:pt modelId="{6F059EE3-CE92-4F01-BF05-E942FD9181C2}" type="pres">
      <dgm:prSet presAssocID="{2AC0617E-C762-42C0-9821-63FB2587FE9F}" presName="sibTrans" presStyleLbl="sibTrans2D1" presStyleIdx="1" presStyleCnt="3"/>
      <dgm:spPr/>
    </dgm:pt>
    <dgm:pt modelId="{302677E4-3537-4704-8E5E-D98E0CEE0967}" type="pres">
      <dgm:prSet presAssocID="{2AC0617E-C762-42C0-9821-63FB2587FE9F}" presName="connectorText" presStyleLbl="sibTrans2D1" presStyleIdx="1" presStyleCnt="3"/>
      <dgm:spPr/>
    </dgm:pt>
    <dgm:pt modelId="{DA05532D-8302-4006-BCFA-E167F4AE4FB5}" type="pres">
      <dgm:prSet presAssocID="{9AB454BA-E8AB-405A-B159-A29DF4C7AC47}" presName="node" presStyleLbl="node1" presStyleIdx="2" presStyleCnt="4">
        <dgm:presLayoutVars>
          <dgm:bulletEnabled val="1"/>
        </dgm:presLayoutVars>
      </dgm:prSet>
      <dgm:spPr/>
    </dgm:pt>
    <dgm:pt modelId="{E6037127-74D1-49D6-936E-375F1E4B4D71}" type="pres">
      <dgm:prSet presAssocID="{89427DBC-C630-4F28-A6B8-1D9245832C24}" presName="sibTrans" presStyleLbl="sibTrans2D1" presStyleIdx="2" presStyleCnt="3"/>
      <dgm:spPr/>
    </dgm:pt>
    <dgm:pt modelId="{A0DBE816-6744-43CB-A2B7-1439FBCE7C15}" type="pres">
      <dgm:prSet presAssocID="{89427DBC-C630-4F28-A6B8-1D9245832C24}" presName="connectorText" presStyleLbl="sibTrans2D1" presStyleIdx="2" presStyleCnt="3"/>
      <dgm:spPr/>
    </dgm:pt>
    <dgm:pt modelId="{509DADE0-A6EB-4F82-93C1-036AEF8443FD}" type="pres">
      <dgm:prSet presAssocID="{2A04B2AE-B657-41A3-9D8D-10ABE349D197}" presName="node" presStyleLbl="node1" presStyleIdx="3" presStyleCnt="4">
        <dgm:presLayoutVars>
          <dgm:bulletEnabled val="1"/>
        </dgm:presLayoutVars>
      </dgm:prSet>
      <dgm:spPr/>
    </dgm:pt>
  </dgm:ptLst>
  <dgm:cxnLst>
    <dgm:cxn modelId="{F5403811-415A-4464-8B2D-211A3C3A500D}" type="presOf" srcId="{F989857A-C0C6-4DD1-88A6-1CD1D22927B2}" destId="{7C8FACE5-119D-4D90-B5E6-9E5C0703B4C4}" srcOrd="1" destOrd="0" presId="urn:microsoft.com/office/officeart/2005/8/layout/process1"/>
    <dgm:cxn modelId="{4EB97D25-2555-482A-8CEB-C1EEE3A64DBE}" type="presOf" srcId="{9AB454BA-E8AB-405A-B159-A29DF4C7AC47}" destId="{DA05532D-8302-4006-BCFA-E167F4AE4FB5}" srcOrd="0" destOrd="0" presId="urn:microsoft.com/office/officeart/2005/8/layout/process1"/>
    <dgm:cxn modelId="{FBDCC726-1EEB-464F-822D-BB61AE2F6552}" srcId="{A8DFD3FC-35EF-4AD2-93DC-F042C4AF9338}" destId="{9D4FED39-3769-42EF-AF45-11C6538589D6}" srcOrd="0" destOrd="0" parTransId="{6B42F7C6-A301-4F20-B3E0-A8DF28401209}" sibTransId="{F989857A-C0C6-4DD1-88A6-1CD1D22927B2}"/>
    <dgm:cxn modelId="{D6A54551-9370-4516-8ADF-D4E1A57D5A01}" type="presOf" srcId="{A8DFD3FC-35EF-4AD2-93DC-F042C4AF9338}" destId="{A65CB559-88EF-428A-8989-63FA33CAE352}" srcOrd="0" destOrd="0" presId="urn:microsoft.com/office/officeart/2005/8/layout/process1"/>
    <dgm:cxn modelId="{1A03AE53-F19F-44AC-BF31-05D3A6C80964}" type="presOf" srcId="{9D4FED39-3769-42EF-AF45-11C6538589D6}" destId="{5460C9DE-DBD0-4062-AC93-820FA4C433EB}" srcOrd="0" destOrd="0" presId="urn:microsoft.com/office/officeart/2005/8/layout/process1"/>
    <dgm:cxn modelId="{5B693F79-2AD1-4A0B-AC85-D21DE0FA89FB}" type="presOf" srcId="{D8916EC7-EC9E-42D6-B534-8230C97CF0FD}" destId="{C3C7AA6B-E31C-40B4-95D6-3F47C47C528C}" srcOrd="0" destOrd="0" presId="urn:microsoft.com/office/officeart/2005/8/layout/process1"/>
    <dgm:cxn modelId="{44CE7685-E14A-4734-BACD-242CF4ED7A20}" type="presOf" srcId="{2AC0617E-C762-42C0-9821-63FB2587FE9F}" destId="{6F059EE3-CE92-4F01-BF05-E942FD9181C2}" srcOrd="0" destOrd="0" presId="urn:microsoft.com/office/officeart/2005/8/layout/process1"/>
    <dgm:cxn modelId="{DFDCEB87-2EBA-4D17-A5B3-6A89C24F4928}" type="presOf" srcId="{89427DBC-C630-4F28-A6B8-1D9245832C24}" destId="{E6037127-74D1-49D6-936E-375F1E4B4D71}" srcOrd="0" destOrd="0" presId="urn:microsoft.com/office/officeart/2005/8/layout/process1"/>
    <dgm:cxn modelId="{512C13B1-C17F-47E1-B419-A2DFAC76C6FD}" srcId="{A8DFD3FC-35EF-4AD2-93DC-F042C4AF9338}" destId="{D8916EC7-EC9E-42D6-B534-8230C97CF0FD}" srcOrd="1" destOrd="0" parTransId="{6D1A52EA-592C-418A-8538-2C62849BE57E}" sibTransId="{2AC0617E-C762-42C0-9821-63FB2587FE9F}"/>
    <dgm:cxn modelId="{A7E382B5-1A8F-4770-85E1-71E40319A328}" srcId="{A8DFD3FC-35EF-4AD2-93DC-F042C4AF9338}" destId="{9AB454BA-E8AB-405A-B159-A29DF4C7AC47}" srcOrd="2" destOrd="0" parTransId="{8D9A2010-C058-4BE5-8DCF-14BFFB3916F3}" sibTransId="{89427DBC-C630-4F28-A6B8-1D9245832C24}"/>
    <dgm:cxn modelId="{0912B4CF-3C01-41F9-A8A7-6ED432A58E93}" type="presOf" srcId="{2A04B2AE-B657-41A3-9D8D-10ABE349D197}" destId="{509DADE0-A6EB-4F82-93C1-036AEF8443FD}" srcOrd="0" destOrd="0" presId="urn:microsoft.com/office/officeart/2005/8/layout/process1"/>
    <dgm:cxn modelId="{920E6CDD-2684-43EC-9AAF-A30152507A59}" srcId="{A8DFD3FC-35EF-4AD2-93DC-F042C4AF9338}" destId="{2A04B2AE-B657-41A3-9D8D-10ABE349D197}" srcOrd="3" destOrd="0" parTransId="{E455065E-47A1-4CD0-B1E1-36A1819EE0AF}" sibTransId="{D5F9A31D-5119-4A76-9484-F7AB344A72CE}"/>
    <dgm:cxn modelId="{00B4A2F4-FDFF-40B0-AE0E-A1C7DA7F119C}" type="presOf" srcId="{F989857A-C0C6-4DD1-88A6-1CD1D22927B2}" destId="{98525689-5DBE-4BE2-8FEC-02FB9BCF8712}" srcOrd="0" destOrd="0" presId="urn:microsoft.com/office/officeart/2005/8/layout/process1"/>
    <dgm:cxn modelId="{26292DF8-AB50-4C1E-893A-CDA84AAD1FC8}" type="presOf" srcId="{2AC0617E-C762-42C0-9821-63FB2587FE9F}" destId="{302677E4-3537-4704-8E5E-D98E0CEE0967}" srcOrd="1" destOrd="0" presId="urn:microsoft.com/office/officeart/2005/8/layout/process1"/>
    <dgm:cxn modelId="{A2A5C9F8-3F2A-4F4B-8E4F-60AE8C7DA6C5}" type="presOf" srcId="{89427DBC-C630-4F28-A6B8-1D9245832C24}" destId="{A0DBE816-6744-43CB-A2B7-1439FBCE7C15}" srcOrd="1" destOrd="0" presId="urn:microsoft.com/office/officeart/2005/8/layout/process1"/>
    <dgm:cxn modelId="{33F50188-A836-4418-A652-C0DB8C6193B2}" type="presParOf" srcId="{A65CB559-88EF-428A-8989-63FA33CAE352}" destId="{5460C9DE-DBD0-4062-AC93-820FA4C433EB}" srcOrd="0" destOrd="0" presId="urn:microsoft.com/office/officeart/2005/8/layout/process1"/>
    <dgm:cxn modelId="{D7232331-1CE8-45E6-8B06-0BF1C420053D}" type="presParOf" srcId="{A65CB559-88EF-428A-8989-63FA33CAE352}" destId="{98525689-5DBE-4BE2-8FEC-02FB9BCF8712}" srcOrd="1" destOrd="0" presId="urn:microsoft.com/office/officeart/2005/8/layout/process1"/>
    <dgm:cxn modelId="{F40CB6B0-19DC-450A-BD71-CB78C164F3C2}" type="presParOf" srcId="{98525689-5DBE-4BE2-8FEC-02FB9BCF8712}" destId="{7C8FACE5-119D-4D90-B5E6-9E5C0703B4C4}" srcOrd="0" destOrd="0" presId="urn:microsoft.com/office/officeart/2005/8/layout/process1"/>
    <dgm:cxn modelId="{333C6189-2487-459E-A879-74156F8CFE8E}" type="presParOf" srcId="{A65CB559-88EF-428A-8989-63FA33CAE352}" destId="{C3C7AA6B-E31C-40B4-95D6-3F47C47C528C}" srcOrd="2" destOrd="0" presId="urn:microsoft.com/office/officeart/2005/8/layout/process1"/>
    <dgm:cxn modelId="{8D882284-DF78-4E5A-8985-E6BDEE34CFD9}" type="presParOf" srcId="{A65CB559-88EF-428A-8989-63FA33CAE352}" destId="{6F059EE3-CE92-4F01-BF05-E942FD9181C2}" srcOrd="3" destOrd="0" presId="urn:microsoft.com/office/officeart/2005/8/layout/process1"/>
    <dgm:cxn modelId="{6F3D5F05-2AD1-4B40-A5D6-746133A497FC}" type="presParOf" srcId="{6F059EE3-CE92-4F01-BF05-E942FD9181C2}" destId="{302677E4-3537-4704-8E5E-D98E0CEE0967}" srcOrd="0" destOrd="0" presId="urn:microsoft.com/office/officeart/2005/8/layout/process1"/>
    <dgm:cxn modelId="{7CB93472-AF62-4E89-A2CC-1F6C0C689310}" type="presParOf" srcId="{A65CB559-88EF-428A-8989-63FA33CAE352}" destId="{DA05532D-8302-4006-BCFA-E167F4AE4FB5}" srcOrd="4" destOrd="0" presId="urn:microsoft.com/office/officeart/2005/8/layout/process1"/>
    <dgm:cxn modelId="{5CA48181-B686-4D7B-820E-D562E93FD760}" type="presParOf" srcId="{A65CB559-88EF-428A-8989-63FA33CAE352}" destId="{E6037127-74D1-49D6-936E-375F1E4B4D71}" srcOrd="5" destOrd="0" presId="urn:microsoft.com/office/officeart/2005/8/layout/process1"/>
    <dgm:cxn modelId="{D8B4414A-CA42-4457-87FC-0D3BC3391039}" type="presParOf" srcId="{E6037127-74D1-49D6-936E-375F1E4B4D71}" destId="{A0DBE816-6744-43CB-A2B7-1439FBCE7C15}" srcOrd="0" destOrd="0" presId="urn:microsoft.com/office/officeart/2005/8/layout/process1"/>
    <dgm:cxn modelId="{BC385543-BB08-489B-879D-79B37E6E431B}" type="presParOf" srcId="{A65CB559-88EF-428A-8989-63FA33CAE352}" destId="{509DADE0-A6EB-4F82-93C1-036AEF8443FD}"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CB279FA-2C64-489D-87FB-8B3C5342700D}">
      <dsp:nvSpPr>
        <dsp:cNvPr id="0" name=""/>
        <dsp:cNvSpPr/>
      </dsp:nvSpPr>
      <dsp:spPr>
        <a:xfrm>
          <a:off x="0" y="0"/>
          <a:ext cx="5563419" cy="2169081"/>
        </a:xfrm>
        <a:prstGeom prst="roundRect">
          <a:avLst>
            <a:gd name="adj" fmla="val 10000"/>
          </a:avLst>
        </a:prstGeom>
        <a:gradFill rotWithShape="0">
          <a:gsLst>
            <a:gs pos="0">
              <a:schemeClr val="accent5">
                <a:hueOff val="0"/>
                <a:satOff val="0"/>
                <a:lumOff val="0"/>
                <a:alphaOff val="0"/>
                <a:tint val="98000"/>
                <a:lumMod val="100000"/>
              </a:schemeClr>
            </a:gs>
            <a:gs pos="100000">
              <a:schemeClr val="accent5">
                <a:hueOff val="0"/>
                <a:satOff val="0"/>
                <a:lumOff val="0"/>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Support is defined as to provide comfort, encouragement or financial assistance to someone. An example of support is </a:t>
          </a:r>
          <a:r>
            <a:rPr lang="en-US" sz="2000" b="1" kern="1200"/>
            <a:t>listening to a friend in need</a:t>
          </a:r>
          <a:r>
            <a:rPr lang="en-US" sz="2000" kern="1200"/>
            <a:t>. </a:t>
          </a:r>
        </a:p>
      </dsp:txBody>
      <dsp:txXfrm>
        <a:off x="63530" y="63530"/>
        <a:ext cx="3321504" cy="2042021"/>
      </dsp:txXfrm>
    </dsp:sp>
    <dsp:sp modelId="{C9A30289-D7C9-4B3B-9052-9C11B965226C}">
      <dsp:nvSpPr>
        <dsp:cNvPr id="0" name=""/>
        <dsp:cNvSpPr/>
      </dsp:nvSpPr>
      <dsp:spPr>
        <a:xfrm>
          <a:off x="981779" y="2651100"/>
          <a:ext cx="5563419" cy="2169081"/>
        </a:xfrm>
        <a:prstGeom prst="roundRect">
          <a:avLst>
            <a:gd name="adj" fmla="val 10000"/>
          </a:avLst>
        </a:prstGeom>
        <a:gradFill rotWithShape="0">
          <a:gsLst>
            <a:gs pos="0">
              <a:schemeClr val="accent5">
                <a:hueOff val="-6288001"/>
                <a:satOff val="-38105"/>
                <a:lumOff val="4705"/>
                <a:alphaOff val="0"/>
                <a:tint val="98000"/>
                <a:lumMod val="100000"/>
              </a:schemeClr>
            </a:gs>
            <a:gs pos="100000">
              <a:schemeClr val="accent5">
                <a:hueOff val="-6288001"/>
                <a:satOff val="-38105"/>
                <a:lumOff val="4705"/>
                <a:alphaOff val="0"/>
                <a:shade val="88000"/>
                <a:lumMod val="88000"/>
              </a:schemeClr>
            </a:gs>
          </a:gsLst>
          <a:lin ang="5400000" scaled="1"/>
        </a:gradFill>
        <a:ln>
          <a:noFill/>
        </a:ln>
        <a:effectLst>
          <a:outerShdw blurRad="50800" dist="381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An example of support is lending money to a sibling. Support means to carry, hold up or bear the weight of someone or something.</a:t>
          </a:r>
        </a:p>
      </dsp:txBody>
      <dsp:txXfrm>
        <a:off x="1045309" y="2714630"/>
        <a:ext cx="3044676" cy="2042021"/>
      </dsp:txXfrm>
    </dsp:sp>
    <dsp:sp modelId="{04F75D5E-AA8E-48A4-94CB-66A4C9D4B6A8}">
      <dsp:nvSpPr>
        <dsp:cNvPr id="0" name=""/>
        <dsp:cNvSpPr/>
      </dsp:nvSpPr>
      <dsp:spPr>
        <a:xfrm>
          <a:off x="4153515" y="1705139"/>
          <a:ext cx="1409903" cy="1409903"/>
        </a:xfrm>
        <a:prstGeom prst="downArrow">
          <a:avLst>
            <a:gd name="adj1" fmla="val 55000"/>
            <a:gd name="adj2" fmla="val 45000"/>
          </a:avLst>
        </a:prstGeom>
        <a:solidFill>
          <a:schemeClr val="accent5">
            <a:tint val="40000"/>
            <a:alpha val="90000"/>
            <a:hueOff val="0"/>
            <a:satOff val="0"/>
            <a:lumOff val="0"/>
            <a:alphaOff val="0"/>
          </a:schemeClr>
        </a:solidFill>
        <a:ln w="9525" cap="rnd" cmpd="sng" algn="ctr">
          <a:solidFill>
            <a:schemeClr val="accent5">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4470743" y="1705139"/>
        <a:ext cx="775447" cy="106095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BCD7379-62C5-4805-9804-9DB737B398EC}">
      <dsp:nvSpPr>
        <dsp:cNvPr id="0" name=""/>
        <dsp:cNvSpPr/>
      </dsp:nvSpPr>
      <dsp:spPr>
        <a:xfrm>
          <a:off x="0" y="2524"/>
          <a:ext cx="5741533" cy="0"/>
        </a:xfrm>
        <a:prstGeom prst="line">
          <a:avLst/>
        </a:prstGeom>
        <a:solidFill>
          <a:schemeClr val="accent2">
            <a:hueOff val="0"/>
            <a:satOff val="0"/>
            <a:lumOff val="0"/>
            <a:alphaOff val="0"/>
          </a:schemeClr>
        </a:solidFill>
        <a:ln w="19050"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235CD8E-ACD3-4428-9694-C18F9FCF81D4}">
      <dsp:nvSpPr>
        <dsp:cNvPr id="0" name=""/>
        <dsp:cNvSpPr/>
      </dsp:nvSpPr>
      <dsp:spPr>
        <a:xfrm>
          <a:off x="0" y="2524"/>
          <a:ext cx="5741533" cy="17219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i="1" kern="1200"/>
            <a:t>Belonging</a:t>
          </a:r>
          <a:r>
            <a:rPr lang="en-US" sz="2500" kern="1200"/>
            <a:t> is a sense of fitting in or feeling like you are an important member of a group. A really close family gives each of its members a strong sense of </a:t>
          </a:r>
          <a:r>
            <a:rPr lang="en-US" sz="2500" i="1" kern="1200"/>
            <a:t>belonging</a:t>
          </a:r>
          <a:r>
            <a:rPr lang="en-US" sz="2500" kern="1200"/>
            <a:t>.</a:t>
          </a:r>
        </a:p>
      </dsp:txBody>
      <dsp:txXfrm>
        <a:off x="0" y="2524"/>
        <a:ext cx="5741533" cy="1721977"/>
      </dsp:txXfrm>
    </dsp:sp>
    <dsp:sp modelId="{4EE19DEE-4305-4181-99A8-33563332A0B2}">
      <dsp:nvSpPr>
        <dsp:cNvPr id="0" name=""/>
        <dsp:cNvSpPr/>
      </dsp:nvSpPr>
      <dsp:spPr>
        <a:xfrm>
          <a:off x="0" y="1724502"/>
          <a:ext cx="5741533" cy="0"/>
        </a:xfrm>
        <a:prstGeom prst="line">
          <a:avLst/>
        </a:prstGeom>
        <a:solidFill>
          <a:schemeClr val="accent2">
            <a:hueOff val="9804700"/>
            <a:satOff val="-13755"/>
            <a:lumOff val="-3432"/>
            <a:alphaOff val="0"/>
          </a:schemeClr>
        </a:solidFill>
        <a:ln w="19050" cap="rnd" cmpd="sng" algn="ctr">
          <a:solidFill>
            <a:schemeClr val="accent2">
              <a:hueOff val="9804700"/>
              <a:satOff val="-13755"/>
              <a:lumOff val="-3432"/>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5F37898-B338-47C9-8E71-F4A608688235}">
      <dsp:nvSpPr>
        <dsp:cNvPr id="0" name=""/>
        <dsp:cNvSpPr/>
      </dsp:nvSpPr>
      <dsp:spPr>
        <a:xfrm>
          <a:off x="0" y="1724502"/>
          <a:ext cx="5741533" cy="17219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kern="1200"/>
            <a:t>Belongingness, refers to a human emotional need for interpersonal relationships, affiliating, connectedness, and being part of a group.</a:t>
          </a:r>
        </a:p>
      </dsp:txBody>
      <dsp:txXfrm>
        <a:off x="0" y="1724502"/>
        <a:ext cx="5741533" cy="1721977"/>
      </dsp:txXfrm>
    </dsp:sp>
    <dsp:sp modelId="{EA263D5F-C5CA-4961-B964-0C6665B0E4AC}">
      <dsp:nvSpPr>
        <dsp:cNvPr id="0" name=""/>
        <dsp:cNvSpPr/>
      </dsp:nvSpPr>
      <dsp:spPr>
        <a:xfrm>
          <a:off x="0" y="3446480"/>
          <a:ext cx="5741533" cy="0"/>
        </a:xfrm>
        <a:prstGeom prst="line">
          <a:avLst/>
        </a:prstGeom>
        <a:solidFill>
          <a:schemeClr val="accent2">
            <a:hueOff val="19609400"/>
            <a:satOff val="-27509"/>
            <a:lumOff val="-6863"/>
            <a:alphaOff val="0"/>
          </a:schemeClr>
        </a:solidFill>
        <a:ln w="19050" cap="rnd" cmpd="sng" algn="ctr">
          <a:solidFill>
            <a:schemeClr val="accent2">
              <a:hueOff val="19609400"/>
              <a:satOff val="-27509"/>
              <a:lumOff val="-6863"/>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BB384C2-B8E4-4E12-9DA8-542B1732234F}">
      <dsp:nvSpPr>
        <dsp:cNvPr id="0" name=""/>
        <dsp:cNvSpPr/>
      </dsp:nvSpPr>
      <dsp:spPr>
        <a:xfrm>
          <a:off x="0" y="3446480"/>
          <a:ext cx="5741533" cy="172197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u="sng" kern="1200"/>
            <a:t>Examples</a:t>
          </a:r>
          <a:r>
            <a:rPr lang="en-US" sz="2500" kern="1200"/>
            <a:t> of belongingness needs include </a:t>
          </a:r>
          <a:r>
            <a:rPr lang="en-US" sz="2500" b="1" kern="1200"/>
            <a:t>friendship, intimacy, trust, and acceptance, receiving and giving affection, and love</a:t>
          </a:r>
          <a:r>
            <a:rPr lang="en-US" sz="2500" kern="1200"/>
            <a:t>.</a:t>
          </a:r>
        </a:p>
      </dsp:txBody>
      <dsp:txXfrm>
        <a:off x="0" y="3446480"/>
        <a:ext cx="5741533" cy="172197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5B48E4-84A6-4EFB-9940-4436340BB926}">
      <dsp:nvSpPr>
        <dsp:cNvPr id="0" name=""/>
        <dsp:cNvSpPr/>
      </dsp:nvSpPr>
      <dsp:spPr>
        <a:xfrm>
          <a:off x="1777959" y="0"/>
          <a:ext cx="5953859" cy="5953859"/>
        </a:xfrm>
        <a:prstGeom prst="diamond">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C72B24A-8893-4CDC-9FD8-27411604441A}">
      <dsp:nvSpPr>
        <dsp:cNvPr id="0" name=""/>
        <dsp:cNvSpPr/>
      </dsp:nvSpPr>
      <dsp:spPr>
        <a:xfrm>
          <a:off x="2343576" y="565616"/>
          <a:ext cx="2322005" cy="2322005"/>
        </a:xfrm>
        <a:prstGeom prst="roundRect">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a:t>The capacity to have an effect on the character, development, or behavior of someone or something, or the effect itself.</a:t>
          </a:r>
        </a:p>
      </dsp:txBody>
      <dsp:txXfrm>
        <a:off x="2456927" y="678967"/>
        <a:ext cx="2095303" cy="2095303"/>
      </dsp:txXfrm>
    </dsp:sp>
    <dsp:sp modelId="{28EF939F-44C4-4A04-99D4-D5030F8EF791}">
      <dsp:nvSpPr>
        <dsp:cNvPr id="0" name=""/>
        <dsp:cNvSpPr/>
      </dsp:nvSpPr>
      <dsp:spPr>
        <a:xfrm>
          <a:off x="4844197" y="565616"/>
          <a:ext cx="2322005" cy="2322005"/>
        </a:xfrm>
        <a:prstGeom prst="roundRect">
          <a:avLst/>
        </a:prstGeom>
        <a:solidFill>
          <a:schemeClr val="accent3">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a:t>Influence is defined as to affect a person or thing.</a:t>
          </a:r>
        </a:p>
      </dsp:txBody>
      <dsp:txXfrm>
        <a:off x="4957548" y="678967"/>
        <a:ext cx="2095303" cy="2095303"/>
      </dsp:txXfrm>
    </dsp:sp>
    <dsp:sp modelId="{0F166EA9-3274-432D-876D-721DB9A6816A}">
      <dsp:nvSpPr>
        <dsp:cNvPr id="0" name=""/>
        <dsp:cNvSpPr/>
      </dsp:nvSpPr>
      <dsp:spPr>
        <a:xfrm>
          <a:off x="2343576" y="3066237"/>
          <a:ext cx="2322005" cy="2322005"/>
        </a:xfrm>
        <a:prstGeom prst="roundRect">
          <a:avLst/>
        </a:prstGeom>
        <a:solidFill>
          <a:schemeClr val="accent4">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u="sng" kern="1200"/>
            <a:t>An example of influence </a:t>
          </a:r>
          <a:r>
            <a:rPr lang="en-US" sz="1700" kern="1200"/>
            <a:t>is for </a:t>
          </a:r>
          <a:r>
            <a:rPr lang="en-US" sz="1700" b="1" kern="1200"/>
            <a:t>a high school student to complete all of his assignments on time, thereby making his little brother want to do the same</a:t>
          </a:r>
          <a:r>
            <a:rPr lang="en-US" sz="1700" kern="1200"/>
            <a:t>. </a:t>
          </a:r>
        </a:p>
      </dsp:txBody>
      <dsp:txXfrm>
        <a:off x="2456927" y="3179588"/>
        <a:ext cx="2095303" cy="2095303"/>
      </dsp:txXfrm>
    </dsp:sp>
    <dsp:sp modelId="{8D145E09-C515-489F-89DD-C4AAC563ECF1}">
      <dsp:nvSpPr>
        <dsp:cNvPr id="0" name=""/>
        <dsp:cNvSpPr/>
      </dsp:nvSpPr>
      <dsp:spPr>
        <a:xfrm>
          <a:off x="4844197" y="3066237"/>
          <a:ext cx="2322005" cy="2322005"/>
        </a:xfrm>
        <a:prstGeom prst="roundRect">
          <a:avLst/>
        </a:prstGeom>
        <a:solidFill>
          <a:schemeClr val="accent5">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a:lnSpc>
              <a:spcPct val="90000"/>
            </a:lnSpc>
            <a:spcBef>
              <a:spcPct val="0"/>
            </a:spcBef>
            <a:spcAft>
              <a:spcPct val="35000"/>
            </a:spcAft>
            <a:buNone/>
          </a:pPr>
          <a:r>
            <a:rPr lang="en-US" sz="1700" kern="1200"/>
            <a:t>The definition of influence is the power that someone has over someone or something.</a:t>
          </a:r>
        </a:p>
      </dsp:txBody>
      <dsp:txXfrm>
        <a:off x="4957548" y="3179588"/>
        <a:ext cx="2095303" cy="209530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10639E-82E6-4B08-AE55-38F3DA1A0077}">
      <dsp:nvSpPr>
        <dsp:cNvPr id="0" name=""/>
        <dsp:cNvSpPr/>
      </dsp:nvSpPr>
      <dsp:spPr>
        <a:xfrm>
          <a:off x="0" y="0"/>
          <a:ext cx="5741533" cy="0"/>
        </a:xfrm>
        <a:prstGeom prst="line">
          <a:avLst/>
        </a:prstGeom>
        <a:solidFill>
          <a:schemeClr val="accent5">
            <a:hueOff val="0"/>
            <a:satOff val="0"/>
            <a:lumOff val="0"/>
            <a:alphaOff val="0"/>
          </a:schemeClr>
        </a:solidFill>
        <a:ln w="19050" cap="rnd"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23DA061-A752-4C9F-8284-99EDC4CD7FD0}">
      <dsp:nvSpPr>
        <dsp:cNvPr id="0" name=""/>
        <dsp:cNvSpPr/>
      </dsp:nvSpPr>
      <dsp:spPr>
        <a:xfrm>
          <a:off x="0" y="0"/>
          <a:ext cx="5741533" cy="12927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b="1" kern="1200"/>
            <a:t>Sharing</a:t>
          </a:r>
          <a:r>
            <a:rPr lang="en-US" sz="1900" kern="1200"/>
            <a:t> is the joint use of a resource or space. It is also the process of dividing and distributing. </a:t>
          </a:r>
        </a:p>
      </dsp:txBody>
      <dsp:txXfrm>
        <a:off x="0" y="0"/>
        <a:ext cx="5741533" cy="1292745"/>
      </dsp:txXfrm>
    </dsp:sp>
    <dsp:sp modelId="{BD728C9F-7472-4BA0-B958-174BC1DE55DD}">
      <dsp:nvSpPr>
        <dsp:cNvPr id="0" name=""/>
        <dsp:cNvSpPr/>
      </dsp:nvSpPr>
      <dsp:spPr>
        <a:xfrm>
          <a:off x="0" y="1292745"/>
          <a:ext cx="5741533" cy="0"/>
        </a:xfrm>
        <a:prstGeom prst="line">
          <a:avLst/>
        </a:prstGeom>
        <a:solidFill>
          <a:schemeClr val="accent5">
            <a:hueOff val="-2096000"/>
            <a:satOff val="-12702"/>
            <a:lumOff val="1568"/>
            <a:alphaOff val="0"/>
          </a:schemeClr>
        </a:solidFill>
        <a:ln w="19050" cap="rnd" cmpd="sng" algn="ctr">
          <a:solidFill>
            <a:schemeClr val="accent5">
              <a:hueOff val="-2096000"/>
              <a:satOff val="-12702"/>
              <a:lumOff val="1568"/>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EC95FB1-884E-48F5-A6A2-61962C810B5C}">
      <dsp:nvSpPr>
        <dsp:cNvPr id="0" name=""/>
        <dsp:cNvSpPr/>
      </dsp:nvSpPr>
      <dsp:spPr>
        <a:xfrm>
          <a:off x="0" y="1292745"/>
          <a:ext cx="5741533" cy="12927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a:t>In its narrow sense, it refers to joint or alternating use of inherently finite goods, such as a common </a:t>
          </a:r>
          <a:r>
            <a:rPr lang="en-US" sz="1900" kern="1200">
              <a:hlinkClick xmlns:r="http://schemas.openxmlformats.org/officeDocument/2006/relationships" r:id="rId1"/>
            </a:rPr>
            <a:t>pasture</a:t>
          </a:r>
          <a:r>
            <a:rPr lang="en-US" sz="1900" kern="1200"/>
            <a:t> or a shared residence. </a:t>
          </a:r>
        </a:p>
      </dsp:txBody>
      <dsp:txXfrm>
        <a:off x="0" y="1292745"/>
        <a:ext cx="5741533" cy="1292745"/>
      </dsp:txXfrm>
    </dsp:sp>
    <dsp:sp modelId="{3B16E369-3D5E-4CC1-A415-70DBC9D7256E}">
      <dsp:nvSpPr>
        <dsp:cNvPr id="0" name=""/>
        <dsp:cNvSpPr/>
      </dsp:nvSpPr>
      <dsp:spPr>
        <a:xfrm>
          <a:off x="0" y="2585491"/>
          <a:ext cx="5741533" cy="0"/>
        </a:xfrm>
        <a:prstGeom prst="line">
          <a:avLst/>
        </a:prstGeom>
        <a:solidFill>
          <a:schemeClr val="accent5">
            <a:hueOff val="-4192001"/>
            <a:satOff val="-25403"/>
            <a:lumOff val="3137"/>
            <a:alphaOff val="0"/>
          </a:schemeClr>
        </a:solidFill>
        <a:ln w="19050" cap="rnd" cmpd="sng" algn="ctr">
          <a:solidFill>
            <a:schemeClr val="accent5">
              <a:hueOff val="-4192001"/>
              <a:satOff val="-25403"/>
              <a:lumOff val="3137"/>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2F42DA2-6076-4591-A1E7-D2DAFF9DF2F8}">
      <dsp:nvSpPr>
        <dsp:cNvPr id="0" name=""/>
        <dsp:cNvSpPr/>
      </dsp:nvSpPr>
      <dsp:spPr>
        <a:xfrm>
          <a:off x="0" y="2585491"/>
          <a:ext cx="5741533" cy="12927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a:t>Still more loosely, "sharing" can actually mean giving something as an outright gift: </a:t>
          </a:r>
        </a:p>
      </dsp:txBody>
      <dsp:txXfrm>
        <a:off x="0" y="2585491"/>
        <a:ext cx="5741533" cy="1292745"/>
      </dsp:txXfrm>
    </dsp:sp>
    <dsp:sp modelId="{AB41E3AE-0E6F-45B9-9B9E-00B5B4C2F264}">
      <dsp:nvSpPr>
        <dsp:cNvPr id="0" name=""/>
        <dsp:cNvSpPr/>
      </dsp:nvSpPr>
      <dsp:spPr>
        <a:xfrm>
          <a:off x="0" y="3878237"/>
          <a:ext cx="5741533" cy="0"/>
        </a:xfrm>
        <a:prstGeom prst="line">
          <a:avLst/>
        </a:prstGeom>
        <a:solidFill>
          <a:schemeClr val="accent5">
            <a:hueOff val="-6288001"/>
            <a:satOff val="-38105"/>
            <a:lumOff val="4705"/>
            <a:alphaOff val="0"/>
          </a:schemeClr>
        </a:solidFill>
        <a:ln w="19050" cap="rnd" cmpd="sng" algn="ctr">
          <a:solidFill>
            <a:schemeClr val="accent5">
              <a:hueOff val="-6288001"/>
              <a:satOff val="-38105"/>
              <a:lumOff val="4705"/>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233A282-D216-421F-8547-DE6FACF987D9}">
      <dsp:nvSpPr>
        <dsp:cNvPr id="0" name=""/>
        <dsp:cNvSpPr/>
      </dsp:nvSpPr>
      <dsp:spPr>
        <a:xfrm>
          <a:off x="0" y="3878237"/>
          <a:ext cx="5741533" cy="12927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US" sz="1900" kern="1200"/>
            <a:t>for example, to "share" one's food really means to give some of it as a gift. Sharing is a basic component of human interaction, and is responsible for strengthening social ties and ensuring a person’s well-being.</a:t>
          </a:r>
        </a:p>
      </dsp:txBody>
      <dsp:txXfrm>
        <a:off x="0" y="3878237"/>
        <a:ext cx="5741533" cy="129274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7A4623-BC47-45EF-B355-3047B215CFB2}">
      <dsp:nvSpPr>
        <dsp:cNvPr id="0" name=""/>
        <dsp:cNvSpPr/>
      </dsp:nvSpPr>
      <dsp:spPr>
        <a:xfrm>
          <a:off x="0" y="3626761"/>
          <a:ext cx="11295185" cy="1190384"/>
        </a:xfrm>
        <a:prstGeom prst="rect">
          <a:avLst/>
        </a:prstGeom>
        <a:solidFill>
          <a:schemeClr val="accent3">
            <a:hueOff val="0"/>
            <a:satOff val="0"/>
            <a:lumOff val="0"/>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49352" tIns="149352" rIns="149352" bIns="149352" numCol="1" spcCol="1270" anchor="ctr" anchorCtr="0">
          <a:noAutofit/>
        </a:bodyPr>
        <a:lstStyle/>
        <a:p>
          <a:pPr marL="0" lvl="0" indent="0" algn="ctr" defTabSz="933450">
            <a:lnSpc>
              <a:spcPct val="90000"/>
            </a:lnSpc>
            <a:spcBef>
              <a:spcPct val="0"/>
            </a:spcBef>
            <a:spcAft>
              <a:spcPct val="35000"/>
            </a:spcAft>
            <a:buNone/>
          </a:pPr>
          <a:r>
            <a:rPr lang="en-US" sz="2100" kern="1200"/>
            <a:t>An example of learning is </a:t>
          </a:r>
          <a:r>
            <a:rPr lang="en-US" sz="2100" b="1" kern="1200"/>
            <a:t>a student understanding and remembering what they've been taught</a:t>
          </a:r>
          <a:r>
            <a:rPr lang="en-US" sz="2100" kern="1200"/>
            <a:t>.</a:t>
          </a:r>
        </a:p>
      </dsp:txBody>
      <dsp:txXfrm>
        <a:off x="0" y="3626761"/>
        <a:ext cx="11295185" cy="1190384"/>
      </dsp:txXfrm>
    </dsp:sp>
    <dsp:sp modelId="{412A0995-7D11-454B-B4D4-3A68FC54F46E}">
      <dsp:nvSpPr>
        <dsp:cNvPr id="0" name=""/>
        <dsp:cNvSpPr/>
      </dsp:nvSpPr>
      <dsp:spPr>
        <a:xfrm rot="10800000">
          <a:off x="0" y="1813806"/>
          <a:ext cx="11295185" cy="1830810"/>
        </a:xfrm>
        <a:prstGeom prst="upArrowCallout">
          <a:avLst/>
        </a:prstGeom>
        <a:solidFill>
          <a:schemeClr val="accent3">
            <a:hueOff val="0"/>
            <a:satOff val="0"/>
            <a:lumOff val="0"/>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49352" tIns="149352" rIns="149352" bIns="149352" numCol="1" spcCol="1270" anchor="ctr" anchorCtr="0">
          <a:noAutofit/>
        </a:bodyPr>
        <a:lstStyle/>
        <a:p>
          <a:pPr marL="0" lvl="0" indent="0" algn="ctr" defTabSz="933450">
            <a:lnSpc>
              <a:spcPct val="90000"/>
            </a:lnSpc>
            <a:spcBef>
              <a:spcPct val="0"/>
            </a:spcBef>
            <a:spcAft>
              <a:spcPct val="35000"/>
            </a:spcAft>
            <a:buNone/>
          </a:pPr>
          <a:r>
            <a:rPr lang="en-US" sz="2100" kern="1200"/>
            <a:t>The three basic types of learning styles are </a:t>
          </a:r>
          <a:r>
            <a:rPr lang="en-US" sz="2100" b="1" kern="1200"/>
            <a:t>visual, auditory, and kinesthetic</a:t>
          </a:r>
          <a:r>
            <a:rPr lang="en-US" sz="2100" kern="1200"/>
            <a:t>. To learn, we depend on our senses to process the information around us. Most people tend to use one of their senses more than the others.</a:t>
          </a:r>
        </a:p>
      </dsp:txBody>
      <dsp:txXfrm rot="10800000">
        <a:off x="0" y="1813806"/>
        <a:ext cx="11295185" cy="1189605"/>
      </dsp:txXfrm>
    </dsp:sp>
    <dsp:sp modelId="{391E5355-7508-4A77-9314-280AA64F174A}">
      <dsp:nvSpPr>
        <dsp:cNvPr id="0" name=""/>
        <dsp:cNvSpPr/>
      </dsp:nvSpPr>
      <dsp:spPr>
        <a:xfrm rot="10800000">
          <a:off x="0" y="851"/>
          <a:ext cx="11295185" cy="1830810"/>
        </a:xfrm>
        <a:prstGeom prst="upArrowCallout">
          <a:avLst/>
        </a:prstGeom>
        <a:solidFill>
          <a:schemeClr val="accent3">
            <a:hueOff val="0"/>
            <a:satOff val="0"/>
            <a:lumOff val="0"/>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49352" tIns="149352" rIns="149352" bIns="149352" numCol="1" spcCol="1270" anchor="ctr" anchorCtr="0">
          <a:noAutofit/>
        </a:bodyPr>
        <a:lstStyle/>
        <a:p>
          <a:pPr marL="0" lvl="0" indent="0" algn="ctr" defTabSz="933450">
            <a:lnSpc>
              <a:spcPct val="90000"/>
            </a:lnSpc>
            <a:spcBef>
              <a:spcPct val="0"/>
            </a:spcBef>
            <a:spcAft>
              <a:spcPct val="35000"/>
            </a:spcAft>
            <a:buNone/>
          </a:pPr>
          <a:r>
            <a:rPr lang="en-US" sz="2100" kern="1200"/>
            <a:t>Learning is “</a:t>
          </a:r>
          <a:r>
            <a:rPr lang="en-US" sz="2100" b="1" kern="1200"/>
            <a:t>a process that leads to change, which occurs as a result of experience and increases the potential for improved performance and future learning</a:t>
          </a:r>
          <a:r>
            <a:rPr lang="en-US" sz="2100" kern="1200"/>
            <a:t>” </a:t>
          </a:r>
        </a:p>
      </dsp:txBody>
      <dsp:txXfrm rot="10800000">
        <a:off x="0" y="851"/>
        <a:ext cx="11295185" cy="118960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4AA5A36-C011-4B76-A299-8828EB3824ED}">
      <dsp:nvSpPr>
        <dsp:cNvPr id="0" name=""/>
        <dsp:cNvSpPr/>
      </dsp:nvSpPr>
      <dsp:spPr>
        <a:xfrm>
          <a:off x="0" y="0"/>
          <a:ext cx="8781775" cy="859157"/>
        </a:xfrm>
        <a:prstGeom prst="roundRect">
          <a:avLst>
            <a:gd name="adj" fmla="val 10000"/>
          </a:avLst>
        </a:prstGeom>
        <a:solidFill>
          <a:schemeClr val="accent2">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Experts agree that the most connected people are often the most successful.</a:t>
          </a:r>
        </a:p>
      </dsp:txBody>
      <dsp:txXfrm>
        <a:off x="25164" y="25164"/>
        <a:ext cx="7754155" cy="808829"/>
      </dsp:txXfrm>
    </dsp:sp>
    <dsp:sp modelId="{0255F784-6347-42D2-9BAC-4C7107EEFAE4}">
      <dsp:nvSpPr>
        <dsp:cNvPr id="0" name=""/>
        <dsp:cNvSpPr/>
      </dsp:nvSpPr>
      <dsp:spPr>
        <a:xfrm>
          <a:off x="655781" y="978485"/>
          <a:ext cx="8781775" cy="859157"/>
        </a:xfrm>
        <a:prstGeom prst="roundRect">
          <a:avLst>
            <a:gd name="adj" fmla="val 10000"/>
          </a:avLst>
        </a:prstGeom>
        <a:solidFill>
          <a:schemeClr val="accent3">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When you invest in your relationships — professional and personal — </a:t>
          </a:r>
          <a:r>
            <a:rPr lang="en-US" sz="2000" b="1" kern="1200"/>
            <a:t>it can pay you back in dividends throughout the course of your career</a:t>
          </a:r>
          <a:r>
            <a:rPr lang="en-US" sz="2000" kern="1200"/>
            <a:t>.</a:t>
          </a:r>
        </a:p>
      </dsp:txBody>
      <dsp:txXfrm>
        <a:off x="680945" y="1003649"/>
        <a:ext cx="7517212" cy="808829"/>
      </dsp:txXfrm>
    </dsp:sp>
    <dsp:sp modelId="{4970AC1D-5BB6-4127-9A14-F04C594638F0}">
      <dsp:nvSpPr>
        <dsp:cNvPr id="0" name=""/>
        <dsp:cNvSpPr/>
      </dsp:nvSpPr>
      <dsp:spPr>
        <a:xfrm>
          <a:off x="1311563" y="1956970"/>
          <a:ext cx="8781775" cy="859157"/>
        </a:xfrm>
        <a:prstGeom prst="roundRect">
          <a:avLst>
            <a:gd name="adj" fmla="val 10000"/>
          </a:avLst>
        </a:prstGeom>
        <a:solidFill>
          <a:schemeClr val="accent4">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Having a strong support system </a:t>
          </a:r>
          <a:r>
            <a:rPr lang="en-US" sz="2000" b="1" kern="1200"/>
            <a:t>helps people overcome challenges more easily and maintain a state of mental well-being</a:t>
          </a:r>
          <a:r>
            <a:rPr lang="en-US" sz="2000" kern="1200"/>
            <a:t>. </a:t>
          </a:r>
        </a:p>
      </dsp:txBody>
      <dsp:txXfrm>
        <a:off x="1336727" y="1982134"/>
        <a:ext cx="7517212" cy="808829"/>
      </dsp:txXfrm>
    </dsp:sp>
    <dsp:sp modelId="{2C60BBB2-2BDF-4A8C-8580-16849F1AFC55}">
      <dsp:nvSpPr>
        <dsp:cNvPr id="0" name=""/>
        <dsp:cNvSpPr/>
      </dsp:nvSpPr>
      <dsp:spPr>
        <a:xfrm>
          <a:off x="1967345" y="2935455"/>
          <a:ext cx="8781775" cy="859157"/>
        </a:xfrm>
        <a:prstGeom prst="roundRect">
          <a:avLst>
            <a:gd name="adj" fmla="val 10000"/>
          </a:avLst>
        </a:prstGeom>
        <a:solidFill>
          <a:schemeClr val="accent5">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Human connection also decreases health risks and improves physical well-being and longevity.</a:t>
          </a:r>
        </a:p>
      </dsp:txBody>
      <dsp:txXfrm>
        <a:off x="1992509" y="2960619"/>
        <a:ext cx="7517212" cy="808829"/>
      </dsp:txXfrm>
    </dsp:sp>
    <dsp:sp modelId="{973EDDA7-C33C-4192-8A5E-C79CB2361FE9}">
      <dsp:nvSpPr>
        <dsp:cNvPr id="0" name=""/>
        <dsp:cNvSpPr/>
      </dsp:nvSpPr>
      <dsp:spPr>
        <a:xfrm>
          <a:off x="2623127" y="3913941"/>
          <a:ext cx="8781775" cy="859157"/>
        </a:xfrm>
        <a:prstGeom prst="roundRect">
          <a:avLst>
            <a:gd name="adj" fmla="val 10000"/>
          </a:avLst>
        </a:prstGeom>
        <a:solidFill>
          <a:schemeClr val="accent6">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Strong social connections strengthen the immune system and increase your chances of a longer life by 50%.</a:t>
          </a:r>
        </a:p>
      </dsp:txBody>
      <dsp:txXfrm>
        <a:off x="2648291" y="3939105"/>
        <a:ext cx="7517212" cy="808829"/>
      </dsp:txXfrm>
    </dsp:sp>
    <dsp:sp modelId="{B7349F67-0D6F-4F43-BB6E-7B02EA8A3B8D}">
      <dsp:nvSpPr>
        <dsp:cNvPr id="0" name=""/>
        <dsp:cNvSpPr/>
      </dsp:nvSpPr>
      <dsp:spPr>
        <a:xfrm>
          <a:off x="8223322" y="627662"/>
          <a:ext cx="558452" cy="558452"/>
        </a:xfrm>
        <a:prstGeom prst="downArrow">
          <a:avLst>
            <a:gd name="adj1" fmla="val 55000"/>
            <a:gd name="adj2" fmla="val 45000"/>
          </a:avLst>
        </a:prstGeom>
        <a:solidFill>
          <a:schemeClr val="accent2">
            <a:tint val="40000"/>
            <a:alpha val="90000"/>
            <a:hueOff val="0"/>
            <a:satOff val="0"/>
            <a:lumOff val="0"/>
            <a:alphaOff val="0"/>
          </a:schemeClr>
        </a:solidFill>
        <a:ln w="19050" cap="rnd"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1750" tIns="31750" rIns="31750" bIns="31750" numCol="1" spcCol="1270" anchor="ctr" anchorCtr="0">
          <a:noAutofit/>
        </a:bodyPr>
        <a:lstStyle/>
        <a:p>
          <a:pPr marL="0" lvl="0" indent="0" algn="ctr" defTabSz="1111250">
            <a:lnSpc>
              <a:spcPct val="90000"/>
            </a:lnSpc>
            <a:spcBef>
              <a:spcPct val="0"/>
            </a:spcBef>
            <a:spcAft>
              <a:spcPct val="35000"/>
            </a:spcAft>
            <a:buNone/>
          </a:pPr>
          <a:endParaRPr lang="en-US" sz="2500" kern="1200"/>
        </a:p>
      </dsp:txBody>
      <dsp:txXfrm>
        <a:off x="8348974" y="627662"/>
        <a:ext cx="307148" cy="420235"/>
      </dsp:txXfrm>
    </dsp:sp>
    <dsp:sp modelId="{B3FF931C-926D-4AB4-B3D0-A38A811979E9}">
      <dsp:nvSpPr>
        <dsp:cNvPr id="0" name=""/>
        <dsp:cNvSpPr/>
      </dsp:nvSpPr>
      <dsp:spPr>
        <a:xfrm>
          <a:off x="8879104" y="1606147"/>
          <a:ext cx="558452" cy="558452"/>
        </a:xfrm>
        <a:prstGeom prst="downArrow">
          <a:avLst>
            <a:gd name="adj1" fmla="val 55000"/>
            <a:gd name="adj2" fmla="val 45000"/>
          </a:avLst>
        </a:prstGeom>
        <a:solidFill>
          <a:schemeClr val="accent3">
            <a:tint val="40000"/>
            <a:alpha val="90000"/>
            <a:hueOff val="0"/>
            <a:satOff val="0"/>
            <a:lumOff val="0"/>
            <a:alphaOff val="0"/>
          </a:schemeClr>
        </a:solidFill>
        <a:ln w="19050" cap="rnd"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1750" tIns="31750" rIns="31750" bIns="31750" numCol="1" spcCol="1270" anchor="ctr" anchorCtr="0">
          <a:noAutofit/>
        </a:bodyPr>
        <a:lstStyle/>
        <a:p>
          <a:pPr marL="0" lvl="0" indent="0" algn="ctr" defTabSz="1111250">
            <a:lnSpc>
              <a:spcPct val="90000"/>
            </a:lnSpc>
            <a:spcBef>
              <a:spcPct val="0"/>
            </a:spcBef>
            <a:spcAft>
              <a:spcPct val="35000"/>
            </a:spcAft>
            <a:buNone/>
          </a:pPr>
          <a:endParaRPr lang="en-US" sz="2500" kern="1200"/>
        </a:p>
      </dsp:txBody>
      <dsp:txXfrm>
        <a:off x="9004756" y="1606147"/>
        <a:ext cx="307148" cy="420235"/>
      </dsp:txXfrm>
    </dsp:sp>
    <dsp:sp modelId="{C57AB635-B307-4ADE-983A-9B9EB375D2A1}">
      <dsp:nvSpPr>
        <dsp:cNvPr id="0" name=""/>
        <dsp:cNvSpPr/>
      </dsp:nvSpPr>
      <dsp:spPr>
        <a:xfrm>
          <a:off x="9534886" y="2570313"/>
          <a:ext cx="558452" cy="558452"/>
        </a:xfrm>
        <a:prstGeom prst="downArrow">
          <a:avLst>
            <a:gd name="adj1" fmla="val 55000"/>
            <a:gd name="adj2" fmla="val 45000"/>
          </a:avLst>
        </a:prstGeom>
        <a:solidFill>
          <a:schemeClr val="accent4">
            <a:tint val="40000"/>
            <a:alpha val="90000"/>
            <a:hueOff val="0"/>
            <a:satOff val="0"/>
            <a:lumOff val="0"/>
            <a:alphaOff val="0"/>
          </a:schemeClr>
        </a:solidFill>
        <a:ln w="19050" cap="rnd"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1750" tIns="31750" rIns="31750" bIns="31750" numCol="1" spcCol="1270" anchor="ctr" anchorCtr="0">
          <a:noAutofit/>
        </a:bodyPr>
        <a:lstStyle/>
        <a:p>
          <a:pPr marL="0" lvl="0" indent="0" algn="ctr" defTabSz="1111250">
            <a:lnSpc>
              <a:spcPct val="90000"/>
            </a:lnSpc>
            <a:spcBef>
              <a:spcPct val="0"/>
            </a:spcBef>
            <a:spcAft>
              <a:spcPct val="35000"/>
            </a:spcAft>
            <a:buNone/>
          </a:pPr>
          <a:endParaRPr lang="en-US" sz="2500" kern="1200"/>
        </a:p>
      </dsp:txBody>
      <dsp:txXfrm>
        <a:off x="9660538" y="2570313"/>
        <a:ext cx="307148" cy="420235"/>
      </dsp:txXfrm>
    </dsp:sp>
    <dsp:sp modelId="{A88FFB34-2BC8-4AEB-B986-A0678ADE8314}">
      <dsp:nvSpPr>
        <dsp:cNvPr id="0" name=""/>
        <dsp:cNvSpPr/>
      </dsp:nvSpPr>
      <dsp:spPr>
        <a:xfrm>
          <a:off x="10190668" y="3558345"/>
          <a:ext cx="558452" cy="558452"/>
        </a:xfrm>
        <a:prstGeom prst="downArrow">
          <a:avLst>
            <a:gd name="adj1" fmla="val 55000"/>
            <a:gd name="adj2" fmla="val 45000"/>
          </a:avLst>
        </a:prstGeom>
        <a:solidFill>
          <a:schemeClr val="accent5">
            <a:tint val="40000"/>
            <a:alpha val="90000"/>
            <a:hueOff val="0"/>
            <a:satOff val="0"/>
            <a:lumOff val="0"/>
            <a:alphaOff val="0"/>
          </a:schemeClr>
        </a:solidFill>
        <a:ln w="19050" cap="rnd"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1750" tIns="31750" rIns="31750" bIns="31750" numCol="1" spcCol="1270" anchor="ctr" anchorCtr="0">
          <a:noAutofit/>
        </a:bodyPr>
        <a:lstStyle/>
        <a:p>
          <a:pPr marL="0" lvl="0" indent="0" algn="ctr" defTabSz="1111250">
            <a:lnSpc>
              <a:spcPct val="90000"/>
            </a:lnSpc>
            <a:spcBef>
              <a:spcPct val="0"/>
            </a:spcBef>
            <a:spcAft>
              <a:spcPct val="35000"/>
            </a:spcAft>
            <a:buNone/>
          </a:pPr>
          <a:endParaRPr lang="en-US" sz="2500" kern="1200"/>
        </a:p>
      </dsp:txBody>
      <dsp:txXfrm>
        <a:off x="10316320" y="3558345"/>
        <a:ext cx="307148" cy="420235"/>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460C9DE-DBD0-4062-AC93-820FA4C433EB}">
      <dsp:nvSpPr>
        <dsp:cNvPr id="0" name=""/>
        <dsp:cNvSpPr/>
      </dsp:nvSpPr>
      <dsp:spPr>
        <a:xfrm>
          <a:off x="5113" y="1071176"/>
          <a:ext cx="2235604" cy="3227654"/>
        </a:xfrm>
        <a:prstGeom prst="roundRect">
          <a:avLst>
            <a:gd name="adj" fmla="val 10000"/>
          </a:avLst>
        </a:prstGeom>
        <a:solidFill>
          <a:schemeClr val="dk2">
            <a:hueOff val="0"/>
            <a:satOff val="0"/>
            <a:lumOff val="0"/>
            <a:alphaOff val="0"/>
          </a:schemeClr>
        </a:solidFill>
        <a:ln w="1905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Why is it important to expand your network?</a:t>
          </a:r>
        </a:p>
      </dsp:txBody>
      <dsp:txXfrm>
        <a:off x="70592" y="1136655"/>
        <a:ext cx="2104646" cy="3096696"/>
      </dsp:txXfrm>
    </dsp:sp>
    <dsp:sp modelId="{98525689-5DBE-4BE2-8FEC-02FB9BCF8712}">
      <dsp:nvSpPr>
        <dsp:cNvPr id="0" name=""/>
        <dsp:cNvSpPr/>
      </dsp:nvSpPr>
      <dsp:spPr>
        <a:xfrm>
          <a:off x="2464278" y="2407788"/>
          <a:ext cx="473948" cy="554430"/>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2464278" y="2518674"/>
        <a:ext cx="331764" cy="332658"/>
      </dsp:txXfrm>
    </dsp:sp>
    <dsp:sp modelId="{C3C7AA6B-E31C-40B4-95D6-3F47C47C528C}">
      <dsp:nvSpPr>
        <dsp:cNvPr id="0" name=""/>
        <dsp:cNvSpPr/>
      </dsp:nvSpPr>
      <dsp:spPr>
        <a:xfrm>
          <a:off x="3134960" y="1071176"/>
          <a:ext cx="2235604" cy="3227654"/>
        </a:xfrm>
        <a:prstGeom prst="roundRect">
          <a:avLst>
            <a:gd name="adj" fmla="val 10000"/>
          </a:avLst>
        </a:prstGeom>
        <a:solidFill>
          <a:schemeClr val="dk2">
            <a:hueOff val="0"/>
            <a:satOff val="0"/>
            <a:lumOff val="0"/>
            <a:alphaOff val="0"/>
          </a:schemeClr>
        </a:solidFill>
        <a:ln w="1905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By continually putting yourself out there and meeting new people, </a:t>
          </a:r>
          <a:r>
            <a:rPr lang="en-US" sz="1500" b="1" kern="1200"/>
            <a:t>you're effectively stepping outside your comfort zone and building invaluable social skills and self-confidence that you can take with you anywhere</a:t>
          </a:r>
          <a:r>
            <a:rPr lang="en-US" sz="1500" kern="1200"/>
            <a:t>. The more you network, the more you'll grow and learn how to make lasting connections</a:t>
          </a:r>
        </a:p>
      </dsp:txBody>
      <dsp:txXfrm>
        <a:off x="3200439" y="1136655"/>
        <a:ext cx="2104646" cy="3096696"/>
      </dsp:txXfrm>
    </dsp:sp>
    <dsp:sp modelId="{6F059EE3-CE92-4F01-BF05-E942FD9181C2}">
      <dsp:nvSpPr>
        <dsp:cNvPr id="0" name=""/>
        <dsp:cNvSpPr/>
      </dsp:nvSpPr>
      <dsp:spPr>
        <a:xfrm>
          <a:off x="5594125" y="2407788"/>
          <a:ext cx="473948" cy="554430"/>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5594125" y="2518674"/>
        <a:ext cx="331764" cy="332658"/>
      </dsp:txXfrm>
    </dsp:sp>
    <dsp:sp modelId="{DA05532D-8302-4006-BCFA-E167F4AE4FB5}">
      <dsp:nvSpPr>
        <dsp:cNvPr id="0" name=""/>
        <dsp:cNvSpPr/>
      </dsp:nvSpPr>
      <dsp:spPr>
        <a:xfrm>
          <a:off x="6264806" y="1071176"/>
          <a:ext cx="2235604" cy="3227654"/>
        </a:xfrm>
        <a:prstGeom prst="roundRect">
          <a:avLst>
            <a:gd name="adj" fmla="val 10000"/>
          </a:avLst>
        </a:prstGeom>
        <a:solidFill>
          <a:schemeClr val="dk2">
            <a:hueOff val="0"/>
            <a:satOff val="0"/>
            <a:lumOff val="0"/>
            <a:alphaOff val="0"/>
          </a:schemeClr>
        </a:solidFill>
        <a:ln w="1905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What is effective networking?</a:t>
          </a:r>
        </a:p>
      </dsp:txBody>
      <dsp:txXfrm>
        <a:off x="6330285" y="1136655"/>
        <a:ext cx="2104646" cy="3096696"/>
      </dsp:txXfrm>
    </dsp:sp>
    <dsp:sp modelId="{E6037127-74D1-49D6-936E-375F1E4B4D71}">
      <dsp:nvSpPr>
        <dsp:cNvPr id="0" name=""/>
        <dsp:cNvSpPr/>
      </dsp:nvSpPr>
      <dsp:spPr>
        <a:xfrm>
          <a:off x="8723972" y="2407788"/>
          <a:ext cx="473948" cy="554430"/>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p>
      </dsp:txBody>
      <dsp:txXfrm>
        <a:off x="8723972" y="2518674"/>
        <a:ext cx="331764" cy="332658"/>
      </dsp:txXfrm>
    </dsp:sp>
    <dsp:sp modelId="{509DADE0-A6EB-4F82-93C1-036AEF8443FD}">
      <dsp:nvSpPr>
        <dsp:cNvPr id="0" name=""/>
        <dsp:cNvSpPr/>
      </dsp:nvSpPr>
      <dsp:spPr>
        <a:xfrm>
          <a:off x="9394653" y="1071176"/>
          <a:ext cx="2235604" cy="3227654"/>
        </a:xfrm>
        <a:prstGeom prst="roundRect">
          <a:avLst>
            <a:gd name="adj" fmla="val 10000"/>
          </a:avLst>
        </a:prstGeom>
        <a:solidFill>
          <a:schemeClr val="dk2">
            <a:hueOff val="0"/>
            <a:satOff val="0"/>
            <a:lumOff val="0"/>
            <a:alphaOff val="0"/>
          </a:schemeClr>
        </a:solidFill>
        <a:ln w="19050"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a:t>Effective networking is </a:t>
          </a:r>
          <a:r>
            <a:rPr lang="en-US" sz="1500" b="1" kern="1200"/>
            <a:t>all about the people you know and meeting new people through other people</a:t>
          </a:r>
          <a:r>
            <a:rPr lang="en-US" sz="1500" kern="1200"/>
            <a:t>. Your network is only as strong as the way you manage it.</a:t>
          </a:r>
        </a:p>
      </dsp:txBody>
      <dsp:txXfrm>
        <a:off x="9460132" y="1136655"/>
        <a:ext cx="2104646" cy="3096696"/>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4.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5.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7.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dirty="0"/>
              <a:t>Click to edit Master title style</a:t>
            </a:r>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a:xfrm>
            <a:off x="8932558" y="5870575"/>
            <a:ext cx="1600200" cy="377825"/>
          </a:xfrm>
        </p:spPr>
        <p:txBody>
          <a:bodyPr/>
          <a:lstStyle/>
          <a:p>
            <a:fld id="{B61BEF0D-F0BB-DE4B-95CE-6DB70DBA9567}" type="datetimeFigureOut">
              <a:rPr lang="en-US" dirty="0"/>
              <a:pPr/>
              <a:t>3/7/2022</a:t>
            </a:fld>
            <a:endParaRPr lang="en-US" dirty="0"/>
          </a:p>
        </p:txBody>
      </p:sp>
      <p:sp>
        <p:nvSpPr>
          <p:cNvPr id="5" name="Footer Placeholder 4"/>
          <p:cNvSpPr>
            <a:spLocks noGrp="1"/>
          </p:cNvSpPr>
          <p:nvPr>
            <p:ph type="ftr" sz="quarter" idx="11"/>
          </p:nvPr>
        </p:nvSpPr>
        <p:spPr>
          <a:xfrm>
            <a:off x="3962399" y="5870575"/>
            <a:ext cx="4893958" cy="377825"/>
          </a:xfrm>
        </p:spPr>
        <p:txBody>
          <a:bodyPr/>
          <a:lstStyle/>
          <a:p>
            <a:endParaRPr lang="en-US" dirty="0"/>
          </a:p>
        </p:txBody>
      </p:sp>
      <p:sp>
        <p:nvSpPr>
          <p:cNvPr id="6" name="Slide Number Placeholder 5"/>
          <p:cNvSpPr>
            <a:spLocks noGrp="1"/>
          </p:cNvSpPr>
          <p:nvPr>
            <p:ph type="sldNum" sz="quarter" idx="12"/>
          </p:nvPr>
        </p:nvSpPr>
        <p:spPr>
          <a:xfrm>
            <a:off x="10608958" y="5870575"/>
            <a:ext cx="551167" cy="377825"/>
          </a:xfrm>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030589343"/>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dirty="0"/>
              <a:t>Click to edit Master title style</a:t>
            </a:r>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3/7/2022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2983911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dirty="0"/>
              <a:t>Click to edit Master title style</a:t>
            </a:r>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4257851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2" name="TextBox 11"/>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3" name="TextBox 12"/>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dirty="0"/>
              <a:t>Click to edit Master title style</a:t>
            </a:r>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62299342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dirty="0"/>
              <a:t>Click to edit Master title style</a:t>
            </a:r>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67282205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dirty="0"/>
              <a:t>Click to edit Master title style</a:t>
            </a:r>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dirty="0"/>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27802548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dirty="0"/>
              <a:t>Click to edit Master title style</a:t>
            </a:r>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dirty="0"/>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7806128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8" name="Title 1"/>
          <p:cNvSpPr>
            <a:spLocks noGrp="1"/>
          </p:cNvSpPr>
          <p:nvPr>
            <p:ph type="title"/>
          </p:nvPr>
        </p:nvSpPr>
        <p:spPr>
          <a:xfrm>
            <a:off x="685801" y="609600"/>
            <a:ext cx="10131425" cy="1456267"/>
          </a:xfrm>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ncho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3/7/2022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82064742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dirty="0"/>
              <a:t>Click to edit Master title style</a:t>
            </a:r>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3/7/2022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42444059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nchor="ct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3/7/2022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6885470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dirty="0"/>
              <a:t>Click to edit Master title style</a:t>
            </a:r>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6554770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B61BEF0D-F0BB-DE4B-95CE-6DB70DBA9567}" type="datetimeFigureOut">
              <a:rPr lang="en-US" dirty="0"/>
              <a:pPr/>
              <a:t>3/7/2022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6060344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a:t>Click to edit Master title style</a:t>
            </a:r>
          </a:p>
        </p:txBody>
      </p:sp>
      <p:sp>
        <p:nvSpPr>
          <p:cNvPr id="3" name="Text Placeholder 2"/>
          <p:cNvSpPr>
            <a:spLocks noGrp="1"/>
          </p:cNvSpPr>
          <p:nvPr>
            <p:ph type="body" idx="1" hasCustomPrompt="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hasCustomPrompt="1"/>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B61BEF0D-F0BB-DE4B-95CE-6DB70DBA9567}" type="datetimeFigureOut">
              <a:rPr lang="en-US" dirty="0"/>
              <a:pPr/>
              <a:t>3/7/2022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2920915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B61BEF0D-F0BB-DE4B-95CE-6DB70DBA9567}" type="datetimeFigureOut">
              <a:rPr lang="en-US" dirty="0"/>
              <a:pPr/>
              <a:t>3/7/2022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6149036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B61BEF0D-F0BB-DE4B-95CE-6DB70DBA9567}" type="datetimeFigureOut">
              <a:rPr lang="en-US" dirty="0"/>
              <a:pPr/>
              <a:t>3/7/2022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1705599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dirty="0"/>
              <a:t>Click to edit Master title style</a:t>
            </a:r>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3/7/2022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1620622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dirty="0"/>
              <a:t>Click to edit Master title style</a:t>
            </a:r>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3/7/2022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6475719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3/7/2022</a:t>
            </a:fld>
            <a:endParaRPr lang="en-US"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dirty="0"/>
          </a:p>
        </p:txBody>
      </p:sp>
    </p:spTree>
    <p:extLst>
      <p:ext uri="{BB962C8B-B14F-4D97-AF65-F5344CB8AC3E}">
        <p14:creationId xmlns:p14="http://schemas.microsoft.com/office/powerpoint/2010/main" val="983255601"/>
      </p:ext>
    </p:extLst>
  </p:cSld>
  <p:clrMap bg1="dk1" tx1="lt1" bg2="dk2" tx2="lt2" accent1="accent1" accent2="accent2" accent3="accent3" accent4="accent4" accent5="accent5" accent6="accent6" hlink="hlink" folHlink="folHlink"/>
  <p:sldLayoutIdLst>
    <p:sldLayoutId id="2147483862" r:id="rId1"/>
    <p:sldLayoutId id="2147483863" r:id="rId2"/>
    <p:sldLayoutId id="2147483864" r:id="rId3"/>
    <p:sldLayoutId id="2147483865" r:id="rId4"/>
    <p:sldLayoutId id="2147483866" r:id="rId5"/>
    <p:sldLayoutId id="2147483867" r:id="rId6"/>
    <p:sldLayoutId id="2147483868" r:id="rId7"/>
    <p:sldLayoutId id="2147483869" r:id="rId8"/>
    <p:sldLayoutId id="2147483870" r:id="rId9"/>
    <p:sldLayoutId id="2147483871" r:id="rId10"/>
    <p:sldLayoutId id="2147483872" r:id="rId11"/>
    <p:sldLayoutId id="2147483873" r:id="rId12"/>
    <p:sldLayoutId id="2147483874" r:id="rId13"/>
    <p:sldLayoutId id="2147483875" r:id="rId14"/>
    <p:sldLayoutId id="2147483876" r:id="rId15"/>
    <p:sldLayoutId id="2147483877" r:id="rId16"/>
    <p:sldLayoutId id="2147483878"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hyperlink" Target="https://worditout.com/word-cloud/880284" TargetMode="External"/><Relationship Id="rId3" Type="http://schemas.openxmlformats.org/officeDocument/2006/relationships/diagramLayout" Target="../diagrams/layout2.xml"/><Relationship Id="rId7" Type="http://schemas.openxmlformats.org/officeDocument/2006/relationships/image" Target="../media/image16.png"/><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 Id="rId9" Type="http://schemas.openxmlformats.org/officeDocument/2006/relationships/hyperlink" Target="https://creativecommons.org/licenses/by-nc-nd/3.0/"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lesruchesdart.org/node/266" TargetMode="External"/><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anshulkumarpandey.blogspot.com/2017/12/personal-mba-challenge-1-influence.html" TargetMode="External"/><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4.xml.rels><?xml version="1.0" encoding="UTF-8" standalone="yes"?>
<Relationships xmlns="http://schemas.openxmlformats.org/package/2006/relationships"><Relationship Id="rId8" Type="http://schemas.openxmlformats.org/officeDocument/2006/relationships/hyperlink" Target="https://www.flickr.com/photos/isafmedia/7556392826" TargetMode="External"/><Relationship Id="rId3" Type="http://schemas.openxmlformats.org/officeDocument/2006/relationships/image" Target="../media/image19.jpeg"/><Relationship Id="rId7" Type="http://schemas.openxmlformats.org/officeDocument/2006/relationships/hyperlink" Target="https://creativecommons.org/licenses/by-nc-sa/3.0/" TargetMode="External"/><Relationship Id="rId2" Type="http://schemas.openxmlformats.org/officeDocument/2006/relationships/image" Target="../media/image4.jpeg"/><Relationship Id="rId1" Type="http://schemas.openxmlformats.org/officeDocument/2006/relationships/slideLayout" Target="../slideLayouts/slideLayout2.xml"/><Relationship Id="rId6" Type="http://schemas.openxmlformats.org/officeDocument/2006/relationships/hyperlink" Target="http://www.duperrin.com/english/2016/03/16/services-sharing-economy/" TargetMode="External"/><Relationship Id="rId5" Type="http://schemas.openxmlformats.org/officeDocument/2006/relationships/image" Target="../media/image20.jpeg"/><Relationship Id="rId10" Type="http://schemas.openxmlformats.org/officeDocument/2006/relationships/image" Target="../media/image21.jpeg"/><Relationship Id="rId4" Type="http://schemas.openxmlformats.org/officeDocument/2006/relationships/hyperlink" Target="http://www.coffeenancy.com/2015/02/sharing-is-caring/" TargetMode="External"/><Relationship Id="rId9" Type="http://schemas.openxmlformats.org/officeDocument/2006/relationships/hyperlink" Target="https://creativecommons.org/licenses/by/3.0/" TargetMode="External"/></Relationships>
</file>

<file path=ppt/slides/_rels/slide15.xml.rels><?xml version="1.0" encoding="UTF-8" standalone="yes"?>
<Relationships xmlns="http://schemas.openxmlformats.org/package/2006/relationships"><Relationship Id="rId8" Type="http://schemas.openxmlformats.org/officeDocument/2006/relationships/hyperlink" Target="http://www.technollama.co.uk/the-sharing-economy-is-anything-but" TargetMode="External"/><Relationship Id="rId3" Type="http://schemas.openxmlformats.org/officeDocument/2006/relationships/diagramLayout" Target="../diagrams/layout4.xml"/><Relationship Id="rId7" Type="http://schemas.openxmlformats.org/officeDocument/2006/relationships/image" Target="../media/image22.jpeg"/><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11" Type="http://schemas.openxmlformats.org/officeDocument/2006/relationships/hyperlink" Target="https://creativecommons.org/licenses/by/3.0/" TargetMode="External"/><Relationship Id="rId5" Type="http://schemas.openxmlformats.org/officeDocument/2006/relationships/diagramColors" Target="../diagrams/colors4.xml"/><Relationship Id="rId10" Type="http://schemas.openxmlformats.org/officeDocument/2006/relationships/hyperlink" Target="https://www.flickr.com/photos/cogdog/8188824613" TargetMode="External"/><Relationship Id="rId4" Type="http://schemas.openxmlformats.org/officeDocument/2006/relationships/diagramQuickStyle" Target="../diagrams/quickStyle4.xml"/><Relationship Id="rId9" Type="http://schemas.openxmlformats.org/officeDocument/2006/relationships/image" Target="../media/image23.jpeg"/></Relationships>
</file>

<file path=ppt/slides/_rels/slide16.xml.rels><?xml version="1.0" encoding="UTF-8" standalone="yes"?>
<Relationships xmlns="http://schemas.openxmlformats.org/package/2006/relationships"><Relationship Id="rId3" Type="http://schemas.openxmlformats.org/officeDocument/2006/relationships/hyperlink" Target="http://www.thebluediamondgallery.com/wooden-tile/l/learning.html" TargetMode="External"/><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25.jpeg"/><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4.jpeg"/><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 Id="rId9" Type="http://schemas.openxmlformats.org/officeDocument/2006/relationships/hyperlink" Target="https://scherlund.blogspot.com/2019/06/what-is-deep-learning-deep-learning.html"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4.jpeg"/><Relationship Id="rId1" Type="http://schemas.openxmlformats.org/officeDocument/2006/relationships/slideLayout" Target="../slideLayouts/slideLayout2.xml"/><Relationship Id="rId6" Type="http://schemas.openxmlformats.org/officeDocument/2006/relationships/hyperlink" Target="https://opentextbc.ca/studentsuccess/chapter/adult-learning/" TargetMode="External"/><Relationship Id="rId5" Type="http://schemas.openxmlformats.org/officeDocument/2006/relationships/image" Target="../media/image27.jpeg"/><Relationship Id="rId4" Type="http://schemas.openxmlformats.org/officeDocument/2006/relationships/hyperlink" Target="https://eslkidsgames.com/teaching-quotes" TargetMode="External"/></Relationships>
</file>

<file path=ppt/slides/_rels/slide19.xml.rels><?xml version="1.0" encoding="UTF-8" standalone="yes"?>
<Relationships xmlns="http://schemas.openxmlformats.org/package/2006/relationships"><Relationship Id="rId3" Type="http://schemas.openxmlformats.org/officeDocument/2006/relationships/hyperlink" Target="https://cat.xula.edu/food/3-facts-about-mindset-in-learning/" TargetMode="External"/><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hyperlink" Target="http://bellenoirmag.blogspot.com/2013/02/fearless-fridays-worry-less-accept-more.html" TargetMode="External"/><Relationship Id="rId2" Type="http://schemas.openxmlformats.org/officeDocument/2006/relationships/image" Target="../media/image29.png"/><Relationship Id="rId1" Type="http://schemas.openxmlformats.org/officeDocument/2006/relationships/slideLayout" Target="../slideLayouts/slideLayout2.xml"/><Relationship Id="rId5" Type="http://schemas.openxmlformats.org/officeDocument/2006/relationships/hyperlink" Target="http://quotesempire.com/tag/acceptance/" TargetMode="External"/><Relationship Id="rId4" Type="http://schemas.openxmlformats.org/officeDocument/2006/relationships/image" Target="../media/image30.png"/></Relationships>
</file>

<file path=ppt/slides/_rels/slide21.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4.jpeg"/><Relationship Id="rId1" Type="http://schemas.openxmlformats.org/officeDocument/2006/relationships/slideLayout" Target="../slideLayouts/slideLayout2.xml"/><Relationship Id="rId4" Type="http://schemas.openxmlformats.org/officeDocument/2006/relationships/hyperlink" Target="https://www.youthvoices.live/2017/09/23/accepting-acceptance/"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4.jpeg"/><Relationship Id="rId1" Type="http://schemas.openxmlformats.org/officeDocument/2006/relationships/slideLayout" Target="../slideLayouts/slideLayout2.xml"/><Relationship Id="rId5" Type="http://schemas.openxmlformats.org/officeDocument/2006/relationships/hyperlink" Target="https://creativecommons.org/licenses/by-nc-nd/3.0/" TargetMode="External"/><Relationship Id="rId4" Type="http://schemas.openxmlformats.org/officeDocument/2006/relationships/hyperlink" Target="http://scalar.usc.edu/works/digital-writing-portfolio1/best-blog-3" TargetMode="External"/></Relationships>
</file>

<file path=ppt/slides/_rels/slide23.xml.rels><?xml version="1.0" encoding="UTF-8" standalone="yes"?>
<Relationships xmlns="http://schemas.openxmlformats.org/package/2006/relationships"><Relationship Id="rId8" Type="http://schemas.openxmlformats.org/officeDocument/2006/relationships/image" Target="../media/image33.jpeg"/><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image" Target="../media/image4.jpeg"/><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 Id="rId9" Type="http://schemas.openxmlformats.org/officeDocument/2006/relationships/hyperlink" Target="https://here2there.ca/shared-measurement-3-0/" TargetMode="External"/></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image" Target="../media/image4.jpeg"/><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4.jpeg"/><Relationship Id="rId1" Type="http://schemas.openxmlformats.org/officeDocument/2006/relationships/slideLayout" Target="../slideLayouts/slideLayout2.xml"/><Relationship Id="rId5" Type="http://schemas.openxmlformats.org/officeDocument/2006/relationships/hyperlink" Target="https://creativecommons.org/licenses/by-nc-sa/3.0/" TargetMode="External"/><Relationship Id="rId4" Type="http://schemas.openxmlformats.org/officeDocument/2006/relationships/hyperlink" Target="https://www.managementexchange.com/story/create-knowledge-ecology?challenge=170" TargetMode="External"/></Relationships>
</file>

<file path=ppt/slides/_rels/slide26.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6.xml"/><Relationship Id="rId5" Type="http://schemas.openxmlformats.org/officeDocument/2006/relationships/hyperlink" Target="https://creativecommons.org/licenses/by/3.0/" TargetMode="External"/><Relationship Id="rId4" Type="http://schemas.openxmlformats.org/officeDocument/2006/relationships/hyperlink" Target="https://researchleap.com/models-of-mind-that-are-implied-by-cognitive-science/" TargetMode="External"/></Relationships>
</file>

<file path=ppt/slides/_rels/slide4.xml.rels><?xml version="1.0" encoding="UTF-8" standalone="yes"?>
<Relationships xmlns="http://schemas.openxmlformats.org/package/2006/relationships"><Relationship Id="rId3" Type="http://schemas.openxmlformats.org/officeDocument/2006/relationships/hyperlink" Target="https://travelhealthpolicy.com.au/why-we-need-one/" TargetMode="External"/><Relationship Id="rId2" Type="http://schemas.openxmlformats.org/officeDocument/2006/relationships/image" Target="../media/image6.jpeg"/><Relationship Id="rId1" Type="http://schemas.openxmlformats.org/officeDocument/2006/relationships/slideLayout" Target="../slideLayouts/slideLayout6.xml"/><Relationship Id="rId5" Type="http://schemas.openxmlformats.org/officeDocument/2006/relationships/hyperlink" Target="https://usq.pressbooks.pub/traumainformedpractice/chapter/6-2-the-teacher-must-survive-self-care-and-managing-secondary-trauma/" TargetMode="External"/><Relationship Id="rId4" Type="http://schemas.openxmlformats.org/officeDocument/2006/relationships/image" Target="../media/image7.jpeg"/></Relationships>
</file>

<file path=ppt/slides/_rels/slide5.xml.rels><?xml version="1.0" encoding="UTF-8" standalone="yes"?>
<Relationships xmlns="http://schemas.openxmlformats.org/package/2006/relationships"><Relationship Id="rId8" Type="http://schemas.openxmlformats.org/officeDocument/2006/relationships/hyperlink" Target="https://open.lib.umn.edu/exploringbusiness/chapter/15-3-types-of-information-systems/" TargetMode="External"/><Relationship Id="rId3" Type="http://schemas.openxmlformats.org/officeDocument/2006/relationships/diagramLayout" Target="../diagrams/layout1.xml"/><Relationship Id="rId7" Type="http://schemas.openxmlformats.org/officeDocument/2006/relationships/image" Target="../media/image8.jpe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3" Type="http://schemas.openxmlformats.org/officeDocument/2006/relationships/hyperlink" Target="https://www.peoplematters.in/blog/employee-relations/ensuring-employee-safety-in-the-workplace-25138" TargetMode="External"/><Relationship Id="rId7" Type="http://schemas.openxmlformats.org/officeDocument/2006/relationships/hyperlink" Target="https://www.flickr.com/photos/chrisinplymouth/14280831357" TargetMode="External"/><Relationship Id="rId2" Type="http://schemas.openxmlformats.org/officeDocument/2006/relationships/image" Target="../media/image9.jpeg"/><Relationship Id="rId1" Type="http://schemas.openxmlformats.org/officeDocument/2006/relationships/slideLayout" Target="../slideLayouts/slideLayout2.xml"/><Relationship Id="rId6" Type="http://schemas.openxmlformats.org/officeDocument/2006/relationships/image" Target="../media/image11.jpeg"/><Relationship Id="rId5" Type="http://schemas.openxmlformats.org/officeDocument/2006/relationships/hyperlink" Target="http://2017.igem.org/Team:Sydney_Australia/Safety" TargetMode="External"/><Relationship Id="rId4" Type="http://schemas.openxmlformats.org/officeDocument/2006/relationships/image" Target="../media/image10.gif"/></Relationships>
</file>

<file path=ppt/slides/_rels/slide7.xml.rels><?xml version="1.0" encoding="UTF-8" standalone="yes"?>
<Relationships xmlns="http://schemas.openxmlformats.org/package/2006/relationships"><Relationship Id="rId3" Type="http://schemas.openxmlformats.org/officeDocument/2006/relationships/hyperlink" Target="http://2012.igem.org/Team:Purdue/Safety" TargetMode="External"/><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3.jpeg"/><Relationship Id="rId7" Type="http://schemas.openxmlformats.org/officeDocument/2006/relationships/hyperlink" Target="https://creativecommons.org/licenses/by-nc-nd/3.0/" TargetMode="External"/><Relationship Id="rId2" Type="http://schemas.openxmlformats.org/officeDocument/2006/relationships/image" Target="../media/image4.jpeg"/><Relationship Id="rId1" Type="http://schemas.openxmlformats.org/officeDocument/2006/relationships/slideLayout" Target="../slideLayouts/slideLayout6.xml"/><Relationship Id="rId6" Type="http://schemas.openxmlformats.org/officeDocument/2006/relationships/hyperlink" Target="http://thenewcode.com/430/Write-Your-Own-MySQL-Connection-With-PHP" TargetMode="External"/><Relationship Id="rId5" Type="http://schemas.openxmlformats.org/officeDocument/2006/relationships/image" Target="../media/image14.jpeg"/><Relationship Id="rId4" Type="http://schemas.openxmlformats.org/officeDocument/2006/relationships/hyperlink" Target="http://theredboa.blogspot.com/2011/07/mojo-monday-belonging.html" TargetMode="External"/></Relationships>
</file>

<file path=ppt/slides/_rels/slide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0">
  <p:cSld>
    <p:bg>
      <p:bgPr>
        <a:blipFill>
          <a:blip r:embed="rId2"/>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93805" y="1354668"/>
            <a:ext cx="8204391" cy="2586557"/>
          </a:xfrm>
        </p:spPr>
        <p:txBody>
          <a:bodyPr>
            <a:normAutofit/>
          </a:bodyPr>
          <a:lstStyle/>
          <a:p>
            <a:pPr algn="ctr">
              <a:lnSpc>
                <a:spcPct val="90000"/>
              </a:lnSpc>
            </a:pPr>
            <a:r>
              <a:rPr lang="en-US" sz="2400" b="1" dirty="0">
                <a:latin typeface="Book Antiqua"/>
                <a:cs typeface="Calibri Light"/>
              </a:rPr>
              <a:t>CHHATTISGARH SWAMI VIVEKANAND TECHNICAL UNIVERSITY , BHILAI</a:t>
            </a:r>
            <a:br>
              <a:rPr lang="en-US" sz="2400" b="1" dirty="0">
                <a:latin typeface="Book Antiqua"/>
                <a:cs typeface="Calibri Light"/>
              </a:rPr>
            </a:br>
            <a:br>
              <a:rPr lang="en-US" sz="2400" b="1" dirty="0">
                <a:latin typeface="Book Antiqua"/>
                <a:cs typeface="Calibri Light"/>
              </a:rPr>
            </a:br>
            <a:br>
              <a:rPr lang="en-US" sz="2400" dirty="0">
                <a:cs typeface="Calibri Light"/>
              </a:rPr>
            </a:br>
            <a:r>
              <a:rPr lang="en-US" sz="2400" b="1" dirty="0">
                <a:solidFill>
                  <a:schemeClr val="accent6">
                    <a:lumMod val="60000"/>
                    <a:lumOff val="40000"/>
                  </a:schemeClr>
                </a:solidFill>
                <a:latin typeface="Comic Sans MS"/>
                <a:cs typeface="Calibri Light"/>
              </a:rPr>
              <a:t>PROFESSIONAL ETHICS AND LIFE SKILLS </a:t>
            </a:r>
            <a:br>
              <a:rPr lang="en-US" sz="2400" b="1" dirty="0">
                <a:solidFill>
                  <a:schemeClr val="accent6">
                    <a:lumMod val="60000"/>
                    <a:lumOff val="40000"/>
                  </a:schemeClr>
                </a:solidFill>
                <a:latin typeface="Comic Sans MS"/>
                <a:cs typeface="Calibri Light"/>
              </a:rPr>
            </a:br>
            <a:r>
              <a:rPr lang="en-US" sz="2400" b="1" dirty="0">
                <a:solidFill>
                  <a:schemeClr val="accent3">
                    <a:lumMod val="40000"/>
                    <a:lumOff val="60000"/>
                  </a:schemeClr>
                </a:solidFill>
                <a:latin typeface="Comic Sans MS"/>
                <a:cs typeface="Calibri Light"/>
              </a:rPr>
              <a:t> </a:t>
            </a:r>
          </a:p>
        </p:txBody>
      </p:sp>
      <p:sp>
        <p:nvSpPr>
          <p:cNvPr id="3" name="Subtitle 2"/>
          <p:cNvSpPr>
            <a:spLocks noGrp="1"/>
          </p:cNvSpPr>
          <p:nvPr>
            <p:ph type="subTitle" idx="1"/>
          </p:nvPr>
        </p:nvSpPr>
        <p:spPr>
          <a:xfrm>
            <a:off x="2497137" y="3940629"/>
            <a:ext cx="7197726" cy="1240970"/>
          </a:xfrm>
        </p:spPr>
        <p:txBody>
          <a:bodyPr vert="horz" lIns="91440" tIns="45720" rIns="91440" bIns="45720" rtlCol="0" anchor="t">
            <a:noAutofit/>
          </a:bodyPr>
          <a:lstStyle/>
          <a:p>
            <a:pPr algn="ctr">
              <a:lnSpc>
                <a:spcPct val="90000"/>
              </a:lnSpc>
            </a:pPr>
            <a:r>
              <a:rPr lang="en-US" sz="2400" dirty="0">
                <a:cs typeface="Calibri"/>
              </a:rPr>
              <a:t>GUIDED BY : VIVEK GARG </a:t>
            </a:r>
          </a:p>
          <a:p>
            <a:pPr algn="ctr">
              <a:lnSpc>
                <a:spcPct val="90000"/>
              </a:lnSpc>
            </a:pPr>
            <a:r>
              <a:rPr lang="en-US" sz="2400" dirty="0">
                <a:cs typeface="Calibri"/>
              </a:rPr>
              <a:t>PRESENTED BY : RUCHI SHUKLA</a:t>
            </a:r>
          </a:p>
          <a:p>
            <a:pPr algn="ctr">
              <a:lnSpc>
                <a:spcPct val="90000"/>
              </a:lnSpc>
            </a:pPr>
            <a:r>
              <a:rPr lang="en-US" sz="2400" dirty="0">
                <a:cs typeface="Calibri"/>
              </a:rPr>
              <a:t>B.TECH HONOURS – ARTIFICIAL INTELLIGENCE (CSE)</a:t>
            </a:r>
          </a:p>
          <a:p>
            <a:pPr algn="ctr">
              <a:lnSpc>
                <a:spcPct val="90000"/>
              </a:lnSpc>
            </a:pPr>
            <a:r>
              <a:rPr lang="en-US" sz="2400" dirty="0">
                <a:cs typeface="Calibri"/>
              </a:rPr>
              <a:t>ROLLL N0 : 45 </a:t>
            </a:r>
          </a:p>
          <a:p>
            <a:pPr algn="ctr">
              <a:lnSpc>
                <a:spcPct val="90000"/>
              </a:lnSpc>
            </a:pPr>
            <a:endParaRPr lang="en-US" sz="2400" dirty="0">
              <a:cs typeface="Calibri"/>
            </a:endParaRPr>
          </a:p>
        </p:txBody>
      </p:sp>
      <p:sp>
        <p:nvSpPr>
          <p:cNvPr id="5" name="TextBox 4">
            <a:extLst>
              <a:ext uri="{FF2B5EF4-FFF2-40B4-BE49-F238E27FC236}">
                <a16:creationId xmlns:a16="http://schemas.microsoft.com/office/drawing/2014/main" id="{D153C8B2-1B83-4B5F-AF6B-A25320934E0C}"/>
              </a:ext>
            </a:extLst>
          </p:cNvPr>
          <p:cNvSpPr txBox="1"/>
          <p:nvPr/>
        </p:nvSpPr>
        <p:spPr>
          <a:xfrm>
            <a:off x="9406689" y="5535446"/>
            <a:ext cx="2743200" cy="317500"/>
          </a:xfrm>
          <a:prstGeom prst="rect">
            <a:avLst/>
          </a:prstGeom>
        </p:spPr>
        <p:txBody>
          <a:bodyPr lIns="91440" tIns="45720" rIns="91440" bIns="45720" anchor="t">
            <a:normAutofit fontScale="92500" lnSpcReduction="20000"/>
          </a:bodyPr>
          <a:lstStyle/>
          <a:p>
            <a:endParaRPr lang="en-US" dirty="0">
              <a:cs typeface="Calibri"/>
            </a:endParaRPr>
          </a:p>
        </p:txBody>
      </p:sp>
      <p:sp>
        <p:nvSpPr>
          <p:cNvPr id="8" name="TextBox 7">
            <a:extLst>
              <a:ext uri="{FF2B5EF4-FFF2-40B4-BE49-F238E27FC236}">
                <a16:creationId xmlns:a16="http://schemas.microsoft.com/office/drawing/2014/main" id="{90A0E6CC-797C-401C-BAFB-329D7DFEC791}"/>
              </a:ext>
            </a:extLst>
          </p:cNvPr>
          <p:cNvSpPr txBox="1"/>
          <p:nvPr/>
        </p:nvSpPr>
        <p:spPr>
          <a:xfrm>
            <a:off x="4724400" y="4200525"/>
            <a:ext cx="2743200" cy="317500"/>
          </a:xfrm>
          <a:prstGeom prst="rect">
            <a:avLst/>
          </a:prstGeom>
        </p:spPr>
        <p:txBody>
          <a:bodyPr lIns="91440" tIns="45720" rIns="91440" bIns="45720" anchor="t">
            <a:normAutofit fontScale="92500" lnSpcReduction="20000"/>
          </a:bodyPr>
          <a:lstStyle/>
          <a:p>
            <a:endParaRPr lang="en-US" dirty="0">
              <a:cs typeface="Calibri"/>
            </a:endParaRPr>
          </a:p>
        </p:txBody>
      </p:sp>
    </p:spTree>
    <p:extLst>
      <p:ext uri="{BB962C8B-B14F-4D97-AF65-F5344CB8AC3E}">
        <p14:creationId xmlns:p14="http://schemas.microsoft.com/office/powerpoint/2010/main" val="2526593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86DE2F-C83D-4847-B849-77E3461A1CBE}"/>
              </a:ext>
            </a:extLst>
          </p:cNvPr>
          <p:cNvSpPr>
            <a:spLocks noGrp="1"/>
          </p:cNvSpPr>
          <p:nvPr>
            <p:ph type="title"/>
          </p:nvPr>
        </p:nvSpPr>
        <p:spPr>
          <a:xfrm>
            <a:off x="698405" y="531278"/>
            <a:ext cx="3231569" cy="1693132"/>
          </a:xfrm>
        </p:spPr>
        <p:txBody>
          <a:bodyPr>
            <a:normAutofit/>
          </a:bodyPr>
          <a:lstStyle/>
          <a:p>
            <a:r>
              <a:rPr lang="en-US" sz="4000" u="sng" dirty="0">
                <a:solidFill>
                  <a:srgbClr val="FFFFFF"/>
                </a:solidFill>
                <a:latin typeface="Franklin Gothic Medium"/>
                <a:cs typeface="Calibri Light"/>
              </a:rPr>
              <a:t>BELONGING</a:t>
            </a:r>
            <a:endParaRPr lang="en-US" sz="4000" u="sng">
              <a:solidFill>
                <a:srgbClr val="FFFFFF"/>
              </a:solidFill>
              <a:latin typeface="Franklin Gothic Medium"/>
            </a:endParaRPr>
          </a:p>
        </p:txBody>
      </p:sp>
      <p:graphicFrame>
        <p:nvGraphicFramePr>
          <p:cNvPr id="7" name="Content Placeholder 2">
            <a:extLst>
              <a:ext uri="{FF2B5EF4-FFF2-40B4-BE49-F238E27FC236}">
                <a16:creationId xmlns:a16="http://schemas.microsoft.com/office/drawing/2014/main" id="{68618ADE-2606-4398-8999-8977B36AA2E6}"/>
              </a:ext>
            </a:extLst>
          </p:cNvPr>
          <p:cNvGraphicFramePr>
            <a:graphicFrameLocks noGrp="1"/>
          </p:cNvGraphicFramePr>
          <p:nvPr>
            <p:ph idx="1"/>
            <p:extLst>
              <p:ext uri="{D42A27DB-BD31-4B8C-83A1-F6EECF244321}">
                <p14:modId xmlns:p14="http://schemas.microsoft.com/office/powerpoint/2010/main" val="1024873097"/>
              </p:ext>
            </p:extLst>
          </p:nvPr>
        </p:nvGraphicFramePr>
        <p:xfrm>
          <a:off x="5617029" y="793820"/>
          <a:ext cx="5741534" cy="517098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2" name="Picture 32" descr="Text&#10;&#10;Description automatically generated">
            <a:extLst>
              <a:ext uri="{FF2B5EF4-FFF2-40B4-BE49-F238E27FC236}">
                <a16:creationId xmlns:a16="http://schemas.microsoft.com/office/drawing/2014/main" id="{B33F7B81-30FB-401C-882B-9C4C398CCD1B}"/>
              </a:ext>
            </a:extLst>
          </p:cNvPr>
          <p:cNvPicPr>
            <a:picLocks noChangeAspect="1"/>
          </p:cNvPicPr>
          <p:nvPr/>
        </p:nvPicPr>
        <p:blipFill>
          <a:blip r:embed="rId7">
            <a:extLst>
              <a:ext uri="{837473B0-CC2E-450A-ABE3-18F120FF3D39}">
                <a1611:picAttrSrcUrl xmlns:a1611="http://schemas.microsoft.com/office/drawing/2016/11/main" r:id="rId8"/>
              </a:ext>
            </a:extLst>
          </a:blip>
          <a:stretch>
            <a:fillRect/>
          </a:stretch>
        </p:blipFill>
        <p:spPr>
          <a:xfrm>
            <a:off x="633662" y="2612857"/>
            <a:ext cx="3625516" cy="3657601"/>
          </a:xfrm>
          <a:prstGeom prst="rect">
            <a:avLst/>
          </a:prstGeom>
        </p:spPr>
      </p:pic>
      <p:sp>
        <p:nvSpPr>
          <p:cNvPr id="33" name="TextBox 32">
            <a:extLst>
              <a:ext uri="{FF2B5EF4-FFF2-40B4-BE49-F238E27FC236}">
                <a16:creationId xmlns:a16="http://schemas.microsoft.com/office/drawing/2014/main" id="{4025D402-1107-4586-91CC-1EF06CCF1EA1}"/>
              </a:ext>
            </a:extLst>
          </p:cNvPr>
          <p:cNvSpPr txBox="1"/>
          <p:nvPr/>
        </p:nvSpPr>
        <p:spPr>
          <a:xfrm>
            <a:off x="693821" y="4856748"/>
            <a:ext cx="3645568" cy="628315"/>
          </a:xfrm>
          <a:prstGeom prst="rect">
            <a:avLst/>
          </a:prstGeom>
        </p:spPr>
        <p:txBody>
          <a:bodyPr>
            <a:normAutofit lnSpcReduction="10000"/>
          </a:bodyPr>
          <a:lstStyle/>
          <a:p>
            <a:r>
              <a:rPr lang="en-US">
                <a:hlinkClick r:id="rId8"/>
              </a:rPr>
              <a:t>This Photo</a:t>
            </a:r>
            <a:r>
              <a:rPr lang="en-US"/>
              <a:t> by Unknown author is licensed under </a:t>
            </a:r>
            <a:r>
              <a:rPr lang="en-US">
                <a:hlinkClick r:id="rId9"/>
              </a:rPr>
              <a:t>CC BY-NC-ND</a:t>
            </a:r>
            <a:r>
              <a:rPr lang="en-US"/>
              <a:t>.</a:t>
            </a:r>
          </a:p>
        </p:txBody>
      </p:sp>
    </p:spTree>
    <p:extLst>
      <p:ext uri="{BB962C8B-B14F-4D97-AF65-F5344CB8AC3E}">
        <p14:creationId xmlns:p14="http://schemas.microsoft.com/office/powerpoint/2010/main" val="2174353242"/>
      </p:ext>
    </p:extLst>
  </p:cSld>
  <p:clrMapOvr>
    <a:overrideClrMapping bg1="lt1" tx1="dk1" bg2="lt2" tx2="dk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Diagram&#10;&#10;Description automatically generated">
            <a:extLst>
              <a:ext uri="{FF2B5EF4-FFF2-40B4-BE49-F238E27FC236}">
                <a16:creationId xmlns:a16="http://schemas.microsoft.com/office/drawing/2014/main" id="{2BD04CCE-ACBA-4EE8-A3AD-E9B978F8321A}"/>
              </a:ext>
            </a:extLst>
          </p:cNvPr>
          <p:cNvPicPr>
            <a:picLocks noGrp="1" noChangeAspect="1"/>
          </p:cNvPicPr>
          <p:nvPr>
            <p:ph idx="1"/>
          </p:nvPr>
        </p:nvPicPr>
        <p:blipFill>
          <a:blip r:embed="rId2">
            <a:extLst>
              <a:ext uri="{837473B0-CC2E-450A-ABE3-18F120FF3D39}">
                <a1611:picAttrSrcUrl xmlns:a1611="http://schemas.microsoft.com/office/drawing/2016/11/main" r:id="rId3"/>
              </a:ext>
            </a:extLst>
          </a:blip>
          <a:stretch>
            <a:fillRect/>
          </a:stretch>
        </p:blipFill>
        <p:spPr>
          <a:xfrm rot="480000">
            <a:off x="741041" y="920850"/>
            <a:ext cx="10480113" cy="5905582"/>
          </a:xfrm>
        </p:spPr>
      </p:pic>
      <p:sp>
        <p:nvSpPr>
          <p:cNvPr id="5" name="TextBox 4">
            <a:extLst>
              <a:ext uri="{FF2B5EF4-FFF2-40B4-BE49-F238E27FC236}">
                <a16:creationId xmlns:a16="http://schemas.microsoft.com/office/drawing/2014/main" id="{B5F0AB64-BA57-4D4C-A323-295EED4E7CE9}"/>
              </a:ext>
            </a:extLst>
          </p:cNvPr>
          <p:cNvSpPr txBox="1"/>
          <p:nvPr/>
        </p:nvSpPr>
        <p:spPr>
          <a:xfrm>
            <a:off x="2076117" y="5851359"/>
            <a:ext cx="9105397" cy="367631"/>
          </a:xfrm>
          <a:prstGeom prst="rect">
            <a:avLst/>
          </a:prstGeom>
        </p:spPr>
        <p:txBody>
          <a:bodyPr lIns="91440" tIns="45720" rIns="91440" bIns="45720" anchor="t">
            <a:normAutofit/>
          </a:bodyPr>
          <a:lstStyle/>
          <a:p>
            <a:endParaRPr lang="en-US" dirty="0">
              <a:cs typeface="Calibri"/>
            </a:endParaRPr>
          </a:p>
        </p:txBody>
      </p:sp>
    </p:spTree>
    <p:extLst>
      <p:ext uri="{BB962C8B-B14F-4D97-AF65-F5344CB8AC3E}">
        <p14:creationId xmlns:p14="http://schemas.microsoft.com/office/powerpoint/2010/main" val="12325316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C4E9E-926F-4962-9BDF-D1E883E5399E}"/>
              </a:ext>
            </a:extLst>
          </p:cNvPr>
          <p:cNvSpPr>
            <a:spLocks noGrp="1"/>
          </p:cNvSpPr>
          <p:nvPr>
            <p:ph type="title"/>
          </p:nvPr>
        </p:nvSpPr>
        <p:spPr/>
        <p:txBody>
          <a:bodyPr/>
          <a:lstStyle/>
          <a:p>
            <a:r>
              <a:rPr lang="en-US" dirty="0">
                <a:cs typeface="Calibri Light"/>
              </a:rPr>
              <a:t>                                   </a:t>
            </a:r>
            <a:r>
              <a:rPr lang="en-US" sz="4400" dirty="0">
                <a:solidFill>
                  <a:srgbClr val="FFFF00"/>
                </a:solidFill>
                <a:latin typeface="PMingLiU-ExtB"/>
                <a:ea typeface="STXingkai"/>
                <a:cs typeface="Calibri Light"/>
              </a:rPr>
              <a:t> </a:t>
            </a:r>
            <a:r>
              <a:rPr lang="en-US" sz="6000" dirty="0">
                <a:solidFill>
                  <a:srgbClr val="FFFF00"/>
                </a:solidFill>
                <a:latin typeface="PMingLiU-ExtB"/>
                <a:ea typeface="STXingkai"/>
                <a:cs typeface="Calibri Light"/>
              </a:rPr>
              <a:t>influence</a:t>
            </a:r>
            <a:endParaRPr lang="en-US" sz="6000">
              <a:solidFill>
                <a:srgbClr val="FFFF00"/>
              </a:solidFill>
              <a:latin typeface="PMingLiU-ExtB"/>
              <a:ea typeface="STXingkai"/>
            </a:endParaRPr>
          </a:p>
        </p:txBody>
      </p:sp>
      <p:pic>
        <p:nvPicPr>
          <p:cNvPr id="4" name="Picture 4" descr="A picture containing text, person, person&#10;&#10;Description automatically generated">
            <a:extLst>
              <a:ext uri="{FF2B5EF4-FFF2-40B4-BE49-F238E27FC236}">
                <a16:creationId xmlns:a16="http://schemas.microsoft.com/office/drawing/2014/main" id="{FE6ED31E-D674-48F4-B9D8-1C28A07AABCE}"/>
              </a:ext>
            </a:extLst>
          </p:cNvPr>
          <p:cNvPicPr>
            <a:picLocks noGrp="1" noChangeAspect="1"/>
          </p:cNvPicPr>
          <p:nvPr>
            <p:ph idx="1"/>
          </p:nvPr>
        </p:nvPicPr>
        <p:blipFill>
          <a:blip r:embed="rId2">
            <a:extLst>
              <a:ext uri="{837473B0-CC2E-450A-ABE3-18F120FF3D39}">
                <a1611:picAttrSrcUrl xmlns:a1611="http://schemas.microsoft.com/office/drawing/2016/11/main" r:id="rId3"/>
              </a:ext>
            </a:extLst>
          </a:blip>
          <a:stretch>
            <a:fillRect/>
          </a:stretch>
        </p:blipFill>
        <p:spPr>
          <a:xfrm>
            <a:off x="3015602" y="2141538"/>
            <a:ext cx="5471821" cy="3649662"/>
          </a:xfrm>
        </p:spPr>
      </p:pic>
      <p:sp>
        <p:nvSpPr>
          <p:cNvPr id="5" name="TextBox 4">
            <a:extLst>
              <a:ext uri="{FF2B5EF4-FFF2-40B4-BE49-F238E27FC236}">
                <a16:creationId xmlns:a16="http://schemas.microsoft.com/office/drawing/2014/main" id="{9AC35840-BDC0-44B2-9D17-F1180E3D88FF}"/>
              </a:ext>
            </a:extLst>
          </p:cNvPr>
          <p:cNvSpPr txBox="1"/>
          <p:nvPr/>
        </p:nvSpPr>
        <p:spPr>
          <a:xfrm>
            <a:off x="3016250" y="5791200"/>
            <a:ext cx="5470525" cy="317500"/>
          </a:xfrm>
          <a:prstGeom prst="rect">
            <a:avLst/>
          </a:prstGeom>
        </p:spPr>
        <p:txBody>
          <a:bodyPr lIns="91440" tIns="45720" rIns="91440" bIns="45720" anchor="t">
            <a:normAutofit fontScale="92500" lnSpcReduction="20000"/>
          </a:bodyPr>
          <a:lstStyle/>
          <a:p>
            <a:endParaRPr lang="en-US" dirty="0">
              <a:cs typeface="Calibri"/>
            </a:endParaRPr>
          </a:p>
        </p:txBody>
      </p:sp>
    </p:spTree>
    <p:extLst>
      <p:ext uri="{BB962C8B-B14F-4D97-AF65-F5344CB8AC3E}">
        <p14:creationId xmlns:p14="http://schemas.microsoft.com/office/powerpoint/2010/main" val="25870257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84DBA5-D0DB-4498-B63F-9D643C46E0F3}"/>
              </a:ext>
            </a:extLst>
          </p:cNvPr>
          <p:cNvSpPr>
            <a:spLocks noGrp="1"/>
          </p:cNvSpPr>
          <p:nvPr>
            <p:ph type="title"/>
          </p:nvPr>
        </p:nvSpPr>
        <p:spPr>
          <a:xfrm>
            <a:off x="718457" y="531278"/>
            <a:ext cx="3211517" cy="5292579"/>
          </a:xfrm>
        </p:spPr>
        <p:txBody>
          <a:bodyPr>
            <a:normAutofit/>
          </a:bodyPr>
          <a:lstStyle/>
          <a:p>
            <a:r>
              <a:rPr lang="en-US">
                <a:solidFill>
                  <a:srgbClr val="FFFFFF"/>
                </a:solidFill>
                <a:latin typeface="Franklin Gothic Medium"/>
                <a:cs typeface="Calibri Light"/>
              </a:rPr>
              <a:t>INFLUENCE</a:t>
            </a:r>
            <a:r>
              <a:rPr lang="en-US">
                <a:solidFill>
                  <a:srgbClr val="FFFFFF"/>
                </a:solidFill>
                <a:cs typeface="Calibri Light"/>
              </a:rPr>
              <a:t> </a:t>
            </a:r>
            <a:br>
              <a:rPr lang="en-US">
                <a:solidFill>
                  <a:srgbClr val="FFFFFF"/>
                </a:solidFill>
                <a:cs typeface="Calibri Light"/>
              </a:rPr>
            </a:br>
            <a:endParaRPr lang="en-US">
              <a:solidFill>
                <a:srgbClr val="FFFFFF"/>
              </a:solidFill>
            </a:endParaRPr>
          </a:p>
        </p:txBody>
      </p:sp>
      <p:graphicFrame>
        <p:nvGraphicFramePr>
          <p:cNvPr id="23" name="Content Placeholder 2">
            <a:extLst>
              <a:ext uri="{FF2B5EF4-FFF2-40B4-BE49-F238E27FC236}">
                <a16:creationId xmlns:a16="http://schemas.microsoft.com/office/drawing/2014/main" id="{588693A7-09ED-425C-9266-1EE5D7199FE5}"/>
              </a:ext>
            </a:extLst>
          </p:cNvPr>
          <p:cNvGraphicFramePr>
            <a:graphicFrameLocks noGrp="1"/>
          </p:cNvGraphicFramePr>
          <p:nvPr>
            <p:ph idx="1"/>
            <p:extLst>
              <p:ext uri="{D42A27DB-BD31-4B8C-83A1-F6EECF244321}">
                <p14:modId xmlns:p14="http://schemas.microsoft.com/office/powerpoint/2010/main" val="1489315872"/>
              </p:ext>
            </p:extLst>
          </p:nvPr>
        </p:nvGraphicFramePr>
        <p:xfrm>
          <a:off x="3257962" y="793820"/>
          <a:ext cx="9509779" cy="595385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39198380"/>
      </p:ext>
    </p:extLst>
  </p:cSld>
  <p:clrMapOvr>
    <a:overrideClrMapping bg1="lt1" tx1="dk1" bg2="lt2" tx2="dk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7" name="Picture 7">
            <a:extLst>
              <a:ext uri="{FF2B5EF4-FFF2-40B4-BE49-F238E27FC236}">
                <a16:creationId xmlns:a16="http://schemas.microsoft.com/office/drawing/2014/main" id="{A2E06F72-C8F8-432F-A4EE-A85C6EED8B56}"/>
              </a:ext>
            </a:extLst>
          </p:cNvPr>
          <p:cNvPicPr>
            <a:picLocks noGrp="1" noChangeAspect="1"/>
          </p:cNvPicPr>
          <p:nvPr>
            <p:ph idx="1"/>
          </p:nvPr>
        </p:nvPicPr>
        <p:blipFill>
          <a:blip r:embed="rId3">
            <a:extLst>
              <a:ext uri="{837473B0-CC2E-450A-ABE3-18F120FF3D39}">
                <a1611:picAttrSrcUrl xmlns:a1611="http://schemas.microsoft.com/office/drawing/2016/11/main" r:id="rId4"/>
              </a:ext>
            </a:extLst>
          </a:blip>
          <a:stretch>
            <a:fillRect/>
          </a:stretch>
        </p:blipFill>
        <p:spPr>
          <a:xfrm>
            <a:off x="737410" y="1508552"/>
            <a:ext cx="2956811" cy="2124389"/>
          </a:xfrm>
        </p:spPr>
      </p:pic>
      <p:pic>
        <p:nvPicPr>
          <p:cNvPr id="4" name="Picture 4">
            <a:extLst>
              <a:ext uri="{FF2B5EF4-FFF2-40B4-BE49-F238E27FC236}">
                <a16:creationId xmlns:a16="http://schemas.microsoft.com/office/drawing/2014/main" id="{A51996C9-AA87-43E0-B485-099F6C1E5153}"/>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4858753" y="827190"/>
            <a:ext cx="7001486" cy="512658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
        <p:nvSpPr>
          <p:cNvPr id="5" name="TextBox 4">
            <a:extLst>
              <a:ext uri="{FF2B5EF4-FFF2-40B4-BE49-F238E27FC236}">
                <a16:creationId xmlns:a16="http://schemas.microsoft.com/office/drawing/2014/main" id="{F0B56587-E89D-4F15-AB2B-E33DF1D470AD}"/>
              </a:ext>
            </a:extLst>
          </p:cNvPr>
          <p:cNvSpPr txBox="1"/>
          <p:nvPr/>
        </p:nvSpPr>
        <p:spPr>
          <a:xfrm>
            <a:off x="8362709" y="5603326"/>
            <a:ext cx="2454518" cy="200055"/>
          </a:xfrm>
          <a:prstGeom prst="rect">
            <a:avLst/>
          </a:prstGeom>
          <a:solidFill>
            <a:srgbClr val="000000"/>
          </a:solidFill>
        </p:spPr>
        <p:txBody>
          <a:bodyPr wrap="none">
            <a:spAutoFit/>
          </a:bodyPr>
          <a:lstStyle/>
          <a:p>
            <a:pPr algn="r">
              <a:spcAft>
                <a:spcPts val="600"/>
              </a:spcAft>
            </a:pPr>
            <a:r>
              <a:rPr lang="en-US" sz="700">
                <a:solidFill>
                  <a:srgbClr val="FFFFFF"/>
                </a:solidFill>
                <a:hlinkClick r:id="rId6">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7">
                  <a:extLst>
                    <a:ext uri="{A12FA001-AC4F-418D-AE19-62706E023703}">
                      <ahyp:hlinkClr xmlns:ahyp="http://schemas.microsoft.com/office/drawing/2018/hyperlinkcolor" val="tx"/>
                    </a:ext>
                  </a:extLst>
                </a:hlinkClick>
              </a:rPr>
              <a:t>CC BY-SA-NC</a:t>
            </a:r>
            <a:r>
              <a:rPr lang="en-US" sz="700">
                <a:solidFill>
                  <a:srgbClr val="FFFFFF"/>
                </a:solidFill>
              </a:rPr>
              <a:t>.</a:t>
            </a:r>
          </a:p>
        </p:txBody>
      </p:sp>
      <p:sp>
        <p:nvSpPr>
          <p:cNvPr id="8" name="TextBox 7">
            <a:extLst>
              <a:ext uri="{FF2B5EF4-FFF2-40B4-BE49-F238E27FC236}">
                <a16:creationId xmlns:a16="http://schemas.microsoft.com/office/drawing/2014/main" id="{9E465063-8E29-43E1-BD47-2BFBCBC834A1}"/>
              </a:ext>
            </a:extLst>
          </p:cNvPr>
          <p:cNvSpPr txBox="1"/>
          <p:nvPr/>
        </p:nvSpPr>
        <p:spPr>
          <a:xfrm>
            <a:off x="736684" y="3162218"/>
            <a:ext cx="3562684" cy="317500"/>
          </a:xfrm>
          <a:prstGeom prst="rect">
            <a:avLst/>
          </a:prstGeom>
        </p:spPr>
        <p:txBody>
          <a:bodyPr lIns="91440" tIns="45720" rIns="91440" bIns="45720" anchor="t">
            <a:normAutofit fontScale="92500" lnSpcReduction="20000"/>
          </a:bodyPr>
          <a:lstStyle/>
          <a:p>
            <a:endParaRPr lang="en-US" dirty="0">
              <a:cs typeface="Calibri"/>
            </a:endParaRPr>
          </a:p>
        </p:txBody>
      </p:sp>
      <p:sp>
        <p:nvSpPr>
          <p:cNvPr id="12" name="TextBox 11">
            <a:extLst>
              <a:ext uri="{FF2B5EF4-FFF2-40B4-BE49-F238E27FC236}">
                <a16:creationId xmlns:a16="http://schemas.microsoft.com/office/drawing/2014/main" id="{F03A0AE0-A1DC-4F50-9173-FAAA8CB07D78}"/>
              </a:ext>
            </a:extLst>
          </p:cNvPr>
          <p:cNvSpPr txBox="1"/>
          <p:nvPr/>
        </p:nvSpPr>
        <p:spPr>
          <a:xfrm>
            <a:off x="4724400" y="4367213"/>
            <a:ext cx="2743200" cy="317500"/>
          </a:xfrm>
          <a:prstGeom prst="rect">
            <a:avLst/>
          </a:prstGeom>
        </p:spPr>
        <p:txBody>
          <a:bodyPr>
            <a:normAutofit fontScale="47500" lnSpcReduction="20000"/>
          </a:bodyPr>
          <a:lstStyle/>
          <a:p>
            <a:r>
              <a:rPr lang="en-US">
                <a:hlinkClick r:id="rId8"/>
              </a:rPr>
              <a:t>This Photo</a:t>
            </a:r>
            <a:r>
              <a:rPr lang="en-US"/>
              <a:t> by Unknown author is licensed under </a:t>
            </a:r>
            <a:r>
              <a:rPr lang="en-US">
                <a:hlinkClick r:id="rId9"/>
              </a:rPr>
              <a:t>CC BY</a:t>
            </a:r>
            <a:r>
              <a:rPr lang="en-US"/>
              <a:t>.</a:t>
            </a:r>
          </a:p>
        </p:txBody>
      </p:sp>
      <p:sp>
        <p:nvSpPr>
          <p:cNvPr id="15" name="TextBox 14">
            <a:extLst>
              <a:ext uri="{FF2B5EF4-FFF2-40B4-BE49-F238E27FC236}">
                <a16:creationId xmlns:a16="http://schemas.microsoft.com/office/drawing/2014/main" id="{E109CBB7-3C69-449C-A965-1C073FA55DFB}"/>
              </a:ext>
            </a:extLst>
          </p:cNvPr>
          <p:cNvSpPr txBox="1"/>
          <p:nvPr/>
        </p:nvSpPr>
        <p:spPr>
          <a:xfrm>
            <a:off x="4724400" y="4367213"/>
            <a:ext cx="2743200" cy="317500"/>
          </a:xfrm>
          <a:prstGeom prst="rect">
            <a:avLst/>
          </a:prstGeom>
        </p:spPr>
        <p:txBody>
          <a:bodyPr>
            <a:normAutofit fontScale="47500" lnSpcReduction="20000"/>
          </a:bodyPr>
          <a:lstStyle/>
          <a:p>
            <a:r>
              <a:rPr lang="en-US">
                <a:hlinkClick r:id="rId8"/>
              </a:rPr>
              <a:t>This Photo</a:t>
            </a:r>
            <a:r>
              <a:rPr lang="en-US"/>
              <a:t> by Unknown author is licensed under </a:t>
            </a:r>
            <a:r>
              <a:rPr lang="en-US">
                <a:hlinkClick r:id="rId9"/>
              </a:rPr>
              <a:t>CC BY</a:t>
            </a:r>
            <a:r>
              <a:rPr lang="en-US"/>
              <a:t>.</a:t>
            </a:r>
          </a:p>
        </p:txBody>
      </p:sp>
      <p:pic>
        <p:nvPicPr>
          <p:cNvPr id="17" name="Picture 17" descr="A picture containing person, child, little&#10;&#10;Description automatically generated">
            <a:extLst>
              <a:ext uri="{FF2B5EF4-FFF2-40B4-BE49-F238E27FC236}">
                <a16:creationId xmlns:a16="http://schemas.microsoft.com/office/drawing/2014/main" id="{38136996-6C84-48C9-9E42-DB1273B0117C}"/>
              </a:ext>
            </a:extLst>
          </p:cNvPr>
          <p:cNvPicPr>
            <a:picLocks noChangeAspect="1"/>
          </p:cNvPicPr>
          <p:nvPr/>
        </p:nvPicPr>
        <p:blipFill>
          <a:blip r:embed="rId10">
            <a:extLst>
              <a:ext uri="{837473B0-CC2E-450A-ABE3-18F120FF3D39}">
                <a1611:picAttrSrcUrl xmlns:a1611="http://schemas.microsoft.com/office/drawing/2016/11/main" r:id="rId8"/>
              </a:ext>
            </a:extLst>
          </a:blip>
          <a:stretch>
            <a:fillRect/>
          </a:stretch>
        </p:blipFill>
        <p:spPr>
          <a:xfrm>
            <a:off x="1104900" y="4154411"/>
            <a:ext cx="3194384" cy="2288991"/>
          </a:xfrm>
          <a:prstGeom prst="rect">
            <a:avLst/>
          </a:prstGeom>
        </p:spPr>
      </p:pic>
      <p:sp>
        <p:nvSpPr>
          <p:cNvPr id="18" name="TextBox 17">
            <a:extLst>
              <a:ext uri="{FF2B5EF4-FFF2-40B4-BE49-F238E27FC236}">
                <a16:creationId xmlns:a16="http://schemas.microsoft.com/office/drawing/2014/main" id="{584B06B4-917F-4848-82B1-7419BB5A55C9}"/>
              </a:ext>
            </a:extLst>
          </p:cNvPr>
          <p:cNvSpPr txBox="1"/>
          <p:nvPr/>
        </p:nvSpPr>
        <p:spPr>
          <a:xfrm>
            <a:off x="4563979" y="4447424"/>
            <a:ext cx="2743200" cy="317500"/>
          </a:xfrm>
          <a:prstGeom prst="rect">
            <a:avLst/>
          </a:prstGeom>
        </p:spPr>
        <p:txBody>
          <a:bodyPr>
            <a:normAutofit fontScale="47500" lnSpcReduction="20000"/>
          </a:bodyPr>
          <a:lstStyle/>
          <a:p>
            <a:r>
              <a:rPr lang="en-US">
                <a:hlinkClick r:id="rId8"/>
              </a:rPr>
              <a:t>This Photo</a:t>
            </a:r>
            <a:r>
              <a:rPr lang="en-US"/>
              <a:t> by Unknown author is licensed under </a:t>
            </a:r>
            <a:r>
              <a:rPr lang="en-US">
                <a:hlinkClick r:id="rId9"/>
              </a:rPr>
              <a:t>CC BY</a:t>
            </a:r>
            <a:r>
              <a:rPr lang="en-US"/>
              <a:t>.</a:t>
            </a:r>
          </a:p>
        </p:txBody>
      </p:sp>
    </p:spTree>
    <p:extLst>
      <p:ext uri="{BB962C8B-B14F-4D97-AF65-F5344CB8AC3E}">
        <p14:creationId xmlns:p14="http://schemas.microsoft.com/office/powerpoint/2010/main" val="2106543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C48683-B4D0-4A2F-94BF-63BA7F78D2F2}"/>
              </a:ext>
            </a:extLst>
          </p:cNvPr>
          <p:cNvSpPr>
            <a:spLocks noGrp="1"/>
          </p:cNvSpPr>
          <p:nvPr>
            <p:ph type="title"/>
          </p:nvPr>
        </p:nvSpPr>
        <p:spPr>
          <a:xfrm>
            <a:off x="1595277" y="531278"/>
            <a:ext cx="3816943" cy="5292579"/>
          </a:xfrm>
        </p:spPr>
        <p:txBody>
          <a:bodyPr>
            <a:normAutofit/>
          </a:bodyPr>
          <a:lstStyle/>
          <a:p>
            <a:r>
              <a:rPr lang="en-US" sz="4000" u="sng" dirty="0">
                <a:solidFill>
                  <a:srgbClr val="FFFFFF"/>
                </a:solidFill>
                <a:latin typeface="Arial Black"/>
                <a:ea typeface="STXingkai"/>
                <a:cs typeface="Calibri Light"/>
              </a:rPr>
              <a:t>SHARING</a:t>
            </a:r>
          </a:p>
        </p:txBody>
      </p:sp>
      <p:graphicFrame>
        <p:nvGraphicFramePr>
          <p:cNvPr id="14" name="Content Placeholder 2">
            <a:extLst>
              <a:ext uri="{FF2B5EF4-FFF2-40B4-BE49-F238E27FC236}">
                <a16:creationId xmlns:a16="http://schemas.microsoft.com/office/drawing/2014/main" id="{9B1749DA-C491-4C32-8327-61602334427D}"/>
              </a:ext>
            </a:extLst>
          </p:cNvPr>
          <p:cNvGraphicFramePr>
            <a:graphicFrameLocks noGrp="1"/>
          </p:cNvGraphicFramePr>
          <p:nvPr>
            <p:ph idx="1"/>
            <p:extLst>
              <p:ext uri="{D42A27DB-BD31-4B8C-83A1-F6EECF244321}">
                <p14:modId xmlns:p14="http://schemas.microsoft.com/office/powerpoint/2010/main" val="261061199"/>
              </p:ext>
            </p:extLst>
          </p:nvPr>
        </p:nvGraphicFramePr>
        <p:xfrm>
          <a:off x="5617029" y="793820"/>
          <a:ext cx="5741534" cy="517098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0" name="Picture 30" descr="Shape, arrow&#10;&#10;Description automatically generated">
            <a:extLst>
              <a:ext uri="{FF2B5EF4-FFF2-40B4-BE49-F238E27FC236}">
                <a16:creationId xmlns:a16="http://schemas.microsoft.com/office/drawing/2014/main" id="{973318A1-6FC3-4AB3-AC47-6E82BB7799AF}"/>
              </a:ext>
            </a:extLst>
          </p:cNvPr>
          <p:cNvPicPr>
            <a:picLocks noChangeAspect="1"/>
          </p:cNvPicPr>
          <p:nvPr/>
        </p:nvPicPr>
        <p:blipFill>
          <a:blip r:embed="rId7">
            <a:extLst>
              <a:ext uri="{837473B0-CC2E-450A-ABE3-18F120FF3D39}">
                <a1611:picAttrSrcUrl xmlns:a1611="http://schemas.microsoft.com/office/drawing/2016/11/main" r:id="rId8"/>
              </a:ext>
            </a:extLst>
          </a:blip>
          <a:stretch>
            <a:fillRect/>
          </a:stretch>
        </p:blipFill>
        <p:spPr>
          <a:xfrm>
            <a:off x="513348" y="310442"/>
            <a:ext cx="4658224" cy="2376983"/>
          </a:xfrm>
          <a:prstGeom prst="rect">
            <a:avLst/>
          </a:prstGeom>
        </p:spPr>
      </p:pic>
      <p:sp>
        <p:nvSpPr>
          <p:cNvPr id="31" name="TextBox 30">
            <a:extLst>
              <a:ext uri="{FF2B5EF4-FFF2-40B4-BE49-F238E27FC236}">
                <a16:creationId xmlns:a16="http://schemas.microsoft.com/office/drawing/2014/main" id="{F4ABB7FC-2A86-4E12-BAE2-44A66B5130FE}"/>
              </a:ext>
            </a:extLst>
          </p:cNvPr>
          <p:cNvSpPr txBox="1"/>
          <p:nvPr/>
        </p:nvSpPr>
        <p:spPr>
          <a:xfrm>
            <a:off x="513347" y="2005180"/>
            <a:ext cx="4658226" cy="528052"/>
          </a:xfrm>
          <a:prstGeom prst="rect">
            <a:avLst/>
          </a:prstGeom>
        </p:spPr>
        <p:txBody>
          <a:bodyPr lIns="91440" tIns="45720" rIns="91440" bIns="45720" anchor="t">
            <a:normAutofit/>
          </a:bodyPr>
          <a:lstStyle/>
          <a:p>
            <a:endParaRPr lang="en-US" dirty="0">
              <a:cs typeface="Calibri"/>
            </a:endParaRPr>
          </a:p>
        </p:txBody>
      </p:sp>
      <p:pic>
        <p:nvPicPr>
          <p:cNvPr id="42" name="Picture 42" descr="A picture containing text, outdoor&#10;&#10;Description automatically generated">
            <a:extLst>
              <a:ext uri="{FF2B5EF4-FFF2-40B4-BE49-F238E27FC236}">
                <a16:creationId xmlns:a16="http://schemas.microsoft.com/office/drawing/2014/main" id="{7AD969F8-552C-42F6-8A37-4CB904EFC12E}"/>
              </a:ext>
            </a:extLst>
          </p:cNvPr>
          <p:cNvPicPr>
            <a:picLocks noChangeAspect="1"/>
          </p:cNvPicPr>
          <p:nvPr/>
        </p:nvPicPr>
        <p:blipFill>
          <a:blip r:embed="rId9">
            <a:extLst>
              <a:ext uri="{837473B0-CC2E-450A-ABE3-18F120FF3D39}">
                <a1611:picAttrSrcUrl xmlns:a1611="http://schemas.microsoft.com/office/drawing/2016/11/main" r:id="rId10"/>
              </a:ext>
            </a:extLst>
          </a:blip>
          <a:stretch>
            <a:fillRect/>
          </a:stretch>
        </p:blipFill>
        <p:spPr>
          <a:xfrm>
            <a:off x="1118992" y="3724406"/>
            <a:ext cx="3849666" cy="2235896"/>
          </a:xfrm>
          <a:prstGeom prst="rect">
            <a:avLst/>
          </a:prstGeom>
        </p:spPr>
      </p:pic>
      <p:sp>
        <p:nvSpPr>
          <p:cNvPr id="43" name="TextBox 42">
            <a:extLst>
              <a:ext uri="{FF2B5EF4-FFF2-40B4-BE49-F238E27FC236}">
                <a16:creationId xmlns:a16="http://schemas.microsoft.com/office/drawing/2014/main" id="{2A53507E-EEB3-46EA-AA50-9B4CB16C3E77}"/>
              </a:ext>
            </a:extLst>
          </p:cNvPr>
          <p:cNvSpPr txBox="1"/>
          <p:nvPr/>
        </p:nvSpPr>
        <p:spPr>
          <a:xfrm>
            <a:off x="4724400" y="4343400"/>
            <a:ext cx="2743200" cy="317500"/>
          </a:xfrm>
          <a:prstGeom prst="rect">
            <a:avLst/>
          </a:prstGeom>
        </p:spPr>
        <p:txBody>
          <a:bodyPr>
            <a:normAutofit fontScale="47500" lnSpcReduction="20000"/>
          </a:bodyPr>
          <a:lstStyle/>
          <a:p>
            <a:r>
              <a:rPr lang="en-US">
                <a:hlinkClick r:id="rId10"/>
              </a:rPr>
              <a:t>This Photo</a:t>
            </a:r>
            <a:r>
              <a:rPr lang="en-US"/>
              <a:t> by Unknown author is licensed under </a:t>
            </a:r>
            <a:r>
              <a:rPr lang="en-US">
                <a:hlinkClick r:id="rId11"/>
              </a:rPr>
              <a:t>CC BY</a:t>
            </a:r>
            <a:r>
              <a:rPr lang="en-US"/>
              <a:t>.</a:t>
            </a:r>
          </a:p>
        </p:txBody>
      </p:sp>
    </p:spTree>
    <p:extLst>
      <p:ext uri="{BB962C8B-B14F-4D97-AF65-F5344CB8AC3E}">
        <p14:creationId xmlns:p14="http://schemas.microsoft.com/office/powerpoint/2010/main" val="3311833820"/>
      </p:ext>
    </p:extLst>
  </p:cSld>
  <p:clrMapOvr>
    <a:overrideClrMapping bg1="lt1" tx1="dk1" bg2="lt2" tx2="dk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9" descr="Calendar&#10;&#10;Description automatically generated">
            <a:extLst>
              <a:ext uri="{FF2B5EF4-FFF2-40B4-BE49-F238E27FC236}">
                <a16:creationId xmlns:a16="http://schemas.microsoft.com/office/drawing/2014/main" id="{A26CAAA0-62E3-4BE3-8DFD-DAF8A82905D7}"/>
              </a:ext>
            </a:extLst>
          </p:cNvPr>
          <p:cNvPicPr>
            <a:picLocks noGrp="1" noChangeAspect="1"/>
          </p:cNvPicPr>
          <p:nvPr>
            <p:ph idx="1"/>
          </p:nvPr>
        </p:nvPicPr>
        <p:blipFill>
          <a:blip r:embed="rId2">
            <a:extLst>
              <a:ext uri="{837473B0-CC2E-450A-ABE3-18F120FF3D39}">
                <a1611:picAttrSrcUrl xmlns:a1611="http://schemas.microsoft.com/office/drawing/2016/11/main" r:id="rId3"/>
              </a:ext>
            </a:extLst>
          </a:blip>
          <a:stretch>
            <a:fillRect/>
          </a:stretch>
        </p:blipFill>
        <p:spPr>
          <a:xfrm>
            <a:off x="957910" y="419209"/>
            <a:ext cx="9983862" cy="6092237"/>
          </a:xfrm>
        </p:spPr>
      </p:pic>
      <p:sp>
        <p:nvSpPr>
          <p:cNvPr id="10" name="TextBox 9">
            <a:extLst>
              <a:ext uri="{FF2B5EF4-FFF2-40B4-BE49-F238E27FC236}">
                <a16:creationId xmlns:a16="http://schemas.microsoft.com/office/drawing/2014/main" id="{4022E893-51B5-43CB-89FD-A186FA1A603F}"/>
              </a:ext>
            </a:extLst>
          </p:cNvPr>
          <p:cNvSpPr txBox="1"/>
          <p:nvPr/>
        </p:nvSpPr>
        <p:spPr>
          <a:xfrm>
            <a:off x="1020937" y="5791200"/>
            <a:ext cx="9983069" cy="317500"/>
          </a:xfrm>
          <a:prstGeom prst="rect">
            <a:avLst/>
          </a:prstGeom>
        </p:spPr>
        <p:txBody>
          <a:bodyPr lIns="91440" tIns="45720" rIns="91440" bIns="45720" anchor="t">
            <a:normAutofit fontScale="92500" lnSpcReduction="20000"/>
          </a:bodyPr>
          <a:lstStyle/>
          <a:p>
            <a:r>
              <a:rPr lang="en-US" dirty="0"/>
              <a:t>.</a:t>
            </a:r>
          </a:p>
        </p:txBody>
      </p:sp>
    </p:spTree>
    <p:extLst>
      <p:ext uri="{BB962C8B-B14F-4D97-AF65-F5344CB8AC3E}">
        <p14:creationId xmlns:p14="http://schemas.microsoft.com/office/powerpoint/2010/main" val="14622736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4567C-254A-4DCB-873D-38B94D93B984}"/>
              </a:ext>
            </a:extLst>
          </p:cNvPr>
          <p:cNvSpPr>
            <a:spLocks noGrp="1"/>
          </p:cNvSpPr>
          <p:nvPr>
            <p:ph type="title"/>
          </p:nvPr>
        </p:nvSpPr>
        <p:spPr>
          <a:xfrm>
            <a:off x="1380067" y="838200"/>
            <a:ext cx="9437159" cy="1227667"/>
          </a:xfrm>
        </p:spPr>
        <p:txBody>
          <a:bodyPr>
            <a:normAutofit/>
          </a:bodyPr>
          <a:lstStyle/>
          <a:p>
            <a:r>
              <a:rPr lang="en-US" u="sng">
                <a:latin typeface="Franklin Gothic Medium"/>
                <a:cs typeface="Calibri Light"/>
              </a:rPr>
              <a:t>LEARNING</a:t>
            </a:r>
            <a:endParaRPr lang="en-US" u="sng">
              <a:latin typeface="Franklin Gothic Medium"/>
            </a:endParaRPr>
          </a:p>
        </p:txBody>
      </p:sp>
      <p:graphicFrame>
        <p:nvGraphicFramePr>
          <p:cNvPr id="11" name="Content Placeholder 8">
            <a:extLst>
              <a:ext uri="{FF2B5EF4-FFF2-40B4-BE49-F238E27FC236}">
                <a16:creationId xmlns:a16="http://schemas.microsoft.com/office/drawing/2014/main" id="{02A6F6DA-CB31-4981-8654-2008FFA1F0C7}"/>
              </a:ext>
            </a:extLst>
          </p:cNvPr>
          <p:cNvGraphicFramePr>
            <a:graphicFrameLocks noGrp="1"/>
          </p:cNvGraphicFramePr>
          <p:nvPr>
            <p:ph idx="1"/>
            <p:extLst>
              <p:ext uri="{D42A27DB-BD31-4B8C-83A1-F6EECF244321}">
                <p14:modId xmlns:p14="http://schemas.microsoft.com/office/powerpoint/2010/main" val="1502359593"/>
              </p:ext>
            </p:extLst>
          </p:nvPr>
        </p:nvGraphicFramePr>
        <p:xfrm>
          <a:off x="451054" y="1933533"/>
          <a:ext cx="11295185" cy="48179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0" name="Picture 90" descr="A picture containing person&#10;&#10;Description automatically generated">
            <a:extLst>
              <a:ext uri="{FF2B5EF4-FFF2-40B4-BE49-F238E27FC236}">
                <a16:creationId xmlns:a16="http://schemas.microsoft.com/office/drawing/2014/main" id="{F045BC46-CE76-4CD2-BCAC-0CE06AD741B6}"/>
              </a:ext>
            </a:extLst>
          </p:cNvPr>
          <p:cNvPicPr>
            <a:picLocks noChangeAspect="1"/>
          </p:cNvPicPr>
          <p:nvPr/>
        </p:nvPicPr>
        <p:blipFill>
          <a:blip r:embed="rId8">
            <a:extLst>
              <a:ext uri="{837473B0-CC2E-450A-ABE3-18F120FF3D39}">
                <a1611:picAttrSrcUrl xmlns:a1611="http://schemas.microsoft.com/office/drawing/2016/11/main" r:id="rId9"/>
              </a:ext>
            </a:extLst>
          </a:blip>
          <a:stretch>
            <a:fillRect/>
          </a:stretch>
        </p:blipFill>
        <p:spPr>
          <a:xfrm>
            <a:off x="5386137" y="66174"/>
            <a:ext cx="3274594" cy="1752600"/>
          </a:xfrm>
          <a:prstGeom prst="rect">
            <a:avLst/>
          </a:prstGeom>
        </p:spPr>
      </p:pic>
      <p:sp>
        <p:nvSpPr>
          <p:cNvPr id="91" name="TextBox 90">
            <a:extLst>
              <a:ext uri="{FF2B5EF4-FFF2-40B4-BE49-F238E27FC236}">
                <a16:creationId xmlns:a16="http://schemas.microsoft.com/office/drawing/2014/main" id="{AD2316C3-C4B0-4B6F-833F-15935B05C79E}"/>
              </a:ext>
            </a:extLst>
          </p:cNvPr>
          <p:cNvSpPr txBox="1"/>
          <p:nvPr/>
        </p:nvSpPr>
        <p:spPr>
          <a:xfrm>
            <a:off x="5386137" y="1728538"/>
            <a:ext cx="3274594" cy="407736"/>
          </a:xfrm>
          <a:prstGeom prst="rect">
            <a:avLst/>
          </a:prstGeom>
        </p:spPr>
        <p:txBody>
          <a:bodyPr lIns="91440" tIns="45720" rIns="91440" bIns="45720" anchor="t">
            <a:normAutofit/>
          </a:bodyPr>
          <a:lstStyle/>
          <a:p>
            <a:endParaRPr lang="en-US" dirty="0">
              <a:cs typeface="Calibri"/>
            </a:endParaRPr>
          </a:p>
        </p:txBody>
      </p:sp>
    </p:spTree>
    <p:extLst>
      <p:ext uri="{BB962C8B-B14F-4D97-AF65-F5344CB8AC3E}">
        <p14:creationId xmlns:p14="http://schemas.microsoft.com/office/powerpoint/2010/main" val="40857157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15" name="Picture 15" descr="A picture containing text, blackboard, plaque&#10;&#10;Description automatically generated">
            <a:extLst>
              <a:ext uri="{FF2B5EF4-FFF2-40B4-BE49-F238E27FC236}">
                <a16:creationId xmlns:a16="http://schemas.microsoft.com/office/drawing/2014/main" id="{FB1CADCD-35F3-4843-9B04-155B0AF1F7AC}"/>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495363" y="957099"/>
            <a:ext cx="7010967" cy="4480065"/>
          </a:xfrm>
          <a:prstGeom prst="rect">
            <a:avLst/>
          </a:prstGeom>
        </p:spPr>
      </p:pic>
      <p:pic>
        <p:nvPicPr>
          <p:cNvPr id="27" name="Picture 28">
            <a:extLst>
              <a:ext uri="{FF2B5EF4-FFF2-40B4-BE49-F238E27FC236}">
                <a16:creationId xmlns:a16="http://schemas.microsoft.com/office/drawing/2014/main" id="{D682D172-5BEB-4977-B024-96FAFA0CC721}"/>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7124380" y="2677470"/>
            <a:ext cx="4279982" cy="3820217"/>
          </a:xfrm>
          <a:prstGeom prst="rect">
            <a:avLst/>
          </a:prstGeom>
        </p:spPr>
      </p:pic>
      <p:sp>
        <p:nvSpPr>
          <p:cNvPr id="13" name="TextBox 12">
            <a:extLst>
              <a:ext uri="{FF2B5EF4-FFF2-40B4-BE49-F238E27FC236}">
                <a16:creationId xmlns:a16="http://schemas.microsoft.com/office/drawing/2014/main" id="{8D3D4B6A-8919-4424-950F-D192C8C5E304}"/>
              </a:ext>
            </a:extLst>
          </p:cNvPr>
          <p:cNvSpPr txBox="1"/>
          <p:nvPr/>
        </p:nvSpPr>
        <p:spPr>
          <a:xfrm>
            <a:off x="1278678" y="5004345"/>
            <a:ext cx="8006218" cy="547143"/>
          </a:xfrm>
          <a:prstGeom prst="rect">
            <a:avLst/>
          </a:prstGeom>
        </p:spPr>
        <p:txBody>
          <a:bodyPr lIns="91440" tIns="45720" rIns="91440" bIns="45720" anchor="t">
            <a:normAutofit/>
          </a:bodyPr>
          <a:lstStyle/>
          <a:p>
            <a:endParaRPr lang="en-US" dirty="0">
              <a:cs typeface="Calibri"/>
            </a:endParaRPr>
          </a:p>
        </p:txBody>
      </p:sp>
    </p:spTree>
    <p:extLst>
      <p:ext uri="{BB962C8B-B14F-4D97-AF65-F5344CB8AC3E}">
        <p14:creationId xmlns:p14="http://schemas.microsoft.com/office/powerpoint/2010/main" val="2832835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FD7759C9-C88B-4725-A3D7-313AFE40F303}"/>
              </a:ext>
            </a:extLst>
          </p:cNvPr>
          <p:cNvSpPr txBox="1"/>
          <p:nvPr/>
        </p:nvSpPr>
        <p:spPr>
          <a:xfrm>
            <a:off x="438825" y="5624187"/>
            <a:ext cx="9812924" cy="484513"/>
          </a:xfrm>
          <a:prstGeom prst="rect">
            <a:avLst/>
          </a:prstGeom>
        </p:spPr>
        <p:txBody>
          <a:bodyPr lIns="91440" tIns="45720" rIns="91440" bIns="45720" anchor="t">
            <a:normAutofit/>
          </a:bodyPr>
          <a:lstStyle/>
          <a:p>
            <a:endParaRPr lang="en-US" dirty="0">
              <a:cs typeface="Calibri"/>
            </a:endParaRPr>
          </a:p>
        </p:txBody>
      </p:sp>
      <p:pic>
        <p:nvPicPr>
          <p:cNvPr id="19" name="Picture 19" descr="A picture containing text, book&#10;&#10;Description automatically generated">
            <a:extLst>
              <a:ext uri="{FF2B5EF4-FFF2-40B4-BE49-F238E27FC236}">
                <a16:creationId xmlns:a16="http://schemas.microsoft.com/office/drawing/2014/main" id="{2472AF53-4552-423B-97D2-D41BD54E1DE1}"/>
              </a:ext>
            </a:extLst>
          </p:cNvPr>
          <p:cNvPicPr>
            <a:picLocks noGrp="1" noChangeAspect="1"/>
          </p:cNvPicPr>
          <p:nvPr>
            <p:ph idx="1"/>
          </p:nvPr>
        </p:nvPicPr>
        <p:blipFill>
          <a:blip r:embed="rId2">
            <a:extLst>
              <a:ext uri="{837473B0-CC2E-450A-ABE3-18F120FF3D39}">
                <a1611:picAttrSrcUrl xmlns:a1611="http://schemas.microsoft.com/office/drawing/2016/11/main" r:id="rId3"/>
              </a:ext>
            </a:extLst>
          </a:blip>
          <a:stretch>
            <a:fillRect/>
          </a:stretch>
        </p:blipFill>
        <p:spPr>
          <a:xfrm>
            <a:off x="2379699" y="189565"/>
            <a:ext cx="6868887" cy="6812483"/>
          </a:xfrm>
        </p:spPr>
      </p:pic>
      <p:sp>
        <p:nvSpPr>
          <p:cNvPr id="20" name="TextBox 19">
            <a:extLst>
              <a:ext uri="{FF2B5EF4-FFF2-40B4-BE49-F238E27FC236}">
                <a16:creationId xmlns:a16="http://schemas.microsoft.com/office/drawing/2014/main" id="{AEF57E9B-23E3-4135-AA43-FD4E089E7479}"/>
              </a:ext>
            </a:extLst>
          </p:cNvPr>
          <p:cNvSpPr txBox="1"/>
          <p:nvPr/>
        </p:nvSpPr>
        <p:spPr>
          <a:xfrm>
            <a:off x="5021263" y="5791200"/>
            <a:ext cx="1587500" cy="317500"/>
          </a:xfrm>
          <a:prstGeom prst="rect">
            <a:avLst/>
          </a:prstGeom>
        </p:spPr>
        <p:txBody>
          <a:bodyPr lIns="91440" tIns="45720" rIns="91440" bIns="45720" anchor="t">
            <a:normAutofit fontScale="92500" lnSpcReduction="20000"/>
          </a:bodyPr>
          <a:lstStyle/>
          <a:p>
            <a:endParaRPr lang="en-US" dirty="0">
              <a:cs typeface="Calibri"/>
            </a:endParaRPr>
          </a:p>
        </p:txBody>
      </p:sp>
    </p:spTree>
    <p:extLst>
      <p:ext uri="{BB962C8B-B14F-4D97-AF65-F5344CB8AC3E}">
        <p14:creationId xmlns:p14="http://schemas.microsoft.com/office/powerpoint/2010/main" val="25629672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6E85B8-B205-4EF2-B7AA-713CE4155256}"/>
              </a:ext>
            </a:extLst>
          </p:cNvPr>
          <p:cNvSpPr>
            <a:spLocks noGrp="1"/>
          </p:cNvSpPr>
          <p:nvPr>
            <p:ph type="title"/>
          </p:nvPr>
        </p:nvSpPr>
        <p:spPr>
          <a:xfrm>
            <a:off x="1406047" y="609600"/>
            <a:ext cx="10924740" cy="5944760"/>
          </a:xfrm>
        </p:spPr>
        <p:txBody>
          <a:bodyPr>
            <a:noAutofit/>
          </a:bodyPr>
          <a:lstStyle/>
          <a:p>
            <a:r>
              <a:rPr lang="en-US" sz="7200" dirty="0">
                <a:latin typeface="Century"/>
                <a:cs typeface="Calibri Light"/>
              </a:rPr>
              <a:t>SENSE OF SURVIVAL </a:t>
            </a:r>
          </a:p>
        </p:txBody>
      </p:sp>
    </p:spTree>
    <p:extLst>
      <p:ext uri="{BB962C8B-B14F-4D97-AF65-F5344CB8AC3E}">
        <p14:creationId xmlns:p14="http://schemas.microsoft.com/office/powerpoint/2010/main" val="17992176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145D75-BF91-40B8-B1C8-9933F0B52CDF}"/>
              </a:ext>
            </a:extLst>
          </p:cNvPr>
          <p:cNvSpPr>
            <a:spLocks noGrp="1"/>
          </p:cNvSpPr>
          <p:nvPr>
            <p:ph type="title"/>
          </p:nvPr>
        </p:nvSpPr>
        <p:spPr>
          <a:xfrm>
            <a:off x="644048" y="609600"/>
            <a:ext cx="10173178" cy="1456267"/>
          </a:xfrm>
        </p:spPr>
        <p:txBody>
          <a:bodyPr>
            <a:normAutofit/>
          </a:bodyPr>
          <a:lstStyle/>
          <a:p>
            <a:r>
              <a:rPr lang="en-US" sz="4800" u="sng" dirty="0">
                <a:latin typeface="Bookman Old Style"/>
                <a:cs typeface="Calibri Light"/>
              </a:rPr>
              <a:t>ACCEPTANCE</a:t>
            </a:r>
            <a:endParaRPr lang="en-US" sz="4800" u="sng">
              <a:latin typeface="Bookman Old Style"/>
            </a:endParaRPr>
          </a:p>
        </p:txBody>
      </p:sp>
      <p:pic>
        <p:nvPicPr>
          <p:cNvPr id="4" name="Picture 4" descr="Text&#10;&#10;Description automatically generated">
            <a:extLst>
              <a:ext uri="{FF2B5EF4-FFF2-40B4-BE49-F238E27FC236}">
                <a16:creationId xmlns:a16="http://schemas.microsoft.com/office/drawing/2014/main" id="{83E45A3D-E69B-48CB-B800-C5DE8B1342BF}"/>
              </a:ext>
            </a:extLst>
          </p:cNvPr>
          <p:cNvPicPr>
            <a:picLocks noGrp="1" noChangeAspect="1"/>
          </p:cNvPicPr>
          <p:nvPr>
            <p:ph idx="1"/>
          </p:nvPr>
        </p:nvPicPr>
        <p:blipFill>
          <a:blip r:embed="rId2">
            <a:extLst>
              <a:ext uri="{837473B0-CC2E-450A-ABE3-18F120FF3D39}">
                <a1611:picAttrSrcUrl xmlns:a1611="http://schemas.microsoft.com/office/drawing/2016/11/main" r:id="rId3"/>
              </a:ext>
            </a:extLst>
          </a:blip>
          <a:stretch>
            <a:fillRect/>
          </a:stretch>
        </p:blipFill>
        <p:spPr>
          <a:xfrm>
            <a:off x="6513470" y="1570038"/>
            <a:ext cx="3649662" cy="3649662"/>
          </a:xfrm>
        </p:spPr>
      </p:pic>
      <p:sp>
        <p:nvSpPr>
          <p:cNvPr id="5" name="TextBox 4">
            <a:extLst>
              <a:ext uri="{FF2B5EF4-FFF2-40B4-BE49-F238E27FC236}">
                <a16:creationId xmlns:a16="http://schemas.microsoft.com/office/drawing/2014/main" id="{9986B705-F491-4D86-9310-CFD774ACD77D}"/>
              </a:ext>
            </a:extLst>
          </p:cNvPr>
          <p:cNvSpPr txBox="1"/>
          <p:nvPr/>
        </p:nvSpPr>
        <p:spPr>
          <a:xfrm>
            <a:off x="6514600" y="5217090"/>
            <a:ext cx="3649662" cy="317500"/>
          </a:xfrm>
          <a:prstGeom prst="rect">
            <a:avLst/>
          </a:prstGeom>
        </p:spPr>
        <p:txBody>
          <a:bodyPr lIns="91440" tIns="45720" rIns="91440" bIns="45720" anchor="t">
            <a:normAutofit fontScale="92500" lnSpcReduction="20000"/>
          </a:bodyPr>
          <a:lstStyle/>
          <a:p>
            <a:endParaRPr lang="en-US" dirty="0">
              <a:cs typeface="Calibri"/>
            </a:endParaRPr>
          </a:p>
        </p:txBody>
      </p:sp>
      <p:pic>
        <p:nvPicPr>
          <p:cNvPr id="7" name="Picture 7" descr="Graphical user interface, text, application&#10;&#10;Description automatically generated">
            <a:extLst>
              <a:ext uri="{FF2B5EF4-FFF2-40B4-BE49-F238E27FC236}">
                <a16:creationId xmlns:a16="http://schemas.microsoft.com/office/drawing/2014/main" id="{E55A75C8-0668-41C9-9731-53A9A8DC4D11}"/>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810017" y="2422743"/>
            <a:ext cx="4977008" cy="3473884"/>
          </a:xfrm>
          <a:prstGeom prst="rect">
            <a:avLst/>
          </a:prstGeom>
        </p:spPr>
      </p:pic>
      <p:sp>
        <p:nvSpPr>
          <p:cNvPr id="8" name="TextBox 7">
            <a:extLst>
              <a:ext uri="{FF2B5EF4-FFF2-40B4-BE49-F238E27FC236}">
                <a16:creationId xmlns:a16="http://schemas.microsoft.com/office/drawing/2014/main" id="{A6ECD245-D69D-48E3-832E-8C9D18D01EE2}"/>
              </a:ext>
            </a:extLst>
          </p:cNvPr>
          <p:cNvSpPr txBox="1"/>
          <p:nvPr/>
        </p:nvSpPr>
        <p:spPr>
          <a:xfrm>
            <a:off x="810017" y="5750491"/>
            <a:ext cx="4977008" cy="401006"/>
          </a:xfrm>
          <a:prstGeom prst="rect">
            <a:avLst/>
          </a:prstGeom>
        </p:spPr>
        <p:txBody>
          <a:bodyPr lIns="91440" tIns="45720" rIns="91440" bIns="45720" anchor="t">
            <a:normAutofit/>
          </a:bodyPr>
          <a:lstStyle/>
          <a:p>
            <a:r>
              <a:rPr lang="en-US" dirty="0"/>
              <a:t>.</a:t>
            </a:r>
          </a:p>
        </p:txBody>
      </p:sp>
    </p:spTree>
    <p:extLst>
      <p:ext uri="{BB962C8B-B14F-4D97-AF65-F5344CB8AC3E}">
        <p14:creationId xmlns:p14="http://schemas.microsoft.com/office/powerpoint/2010/main" val="26038410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840BB-31EB-440C-80A3-23F64C42C6E1}"/>
              </a:ext>
            </a:extLst>
          </p:cNvPr>
          <p:cNvSpPr>
            <a:spLocks noGrp="1"/>
          </p:cNvSpPr>
          <p:nvPr>
            <p:ph type="title"/>
          </p:nvPr>
        </p:nvSpPr>
        <p:spPr>
          <a:xfrm>
            <a:off x="685802" y="609600"/>
            <a:ext cx="6282266" cy="1456267"/>
          </a:xfrm>
        </p:spPr>
        <p:txBody>
          <a:bodyPr>
            <a:normAutofit/>
          </a:bodyPr>
          <a:lstStyle/>
          <a:p>
            <a:r>
              <a:rPr lang="en-US" dirty="0">
                <a:cs typeface="Calibri Light"/>
              </a:rPr>
              <a:t>ACCEPTANCE</a:t>
            </a:r>
            <a:endParaRPr lang="en-US"/>
          </a:p>
        </p:txBody>
      </p:sp>
      <p:sp>
        <p:nvSpPr>
          <p:cNvPr id="3" name="Content Placeholder 2">
            <a:extLst>
              <a:ext uri="{FF2B5EF4-FFF2-40B4-BE49-F238E27FC236}">
                <a16:creationId xmlns:a16="http://schemas.microsoft.com/office/drawing/2014/main" id="{3B3F63A9-FBF7-4091-B46D-993A8CE6C5E2}"/>
              </a:ext>
            </a:extLst>
          </p:cNvPr>
          <p:cNvSpPr>
            <a:spLocks noGrp="1"/>
          </p:cNvSpPr>
          <p:nvPr>
            <p:ph idx="1"/>
          </p:nvPr>
        </p:nvSpPr>
        <p:spPr>
          <a:xfrm>
            <a:off x="685802" y="2142067"/>
            <a:ext cx="6282266" cy="3649133"/>
          </a:xfrm>
        </p:spPr>
        <p:txBody>
          <a:bodyPr vert="horz" lIns="91440" tIns="45720" rIns="91440" bIns="45720" rtlCol="0" anchor="ctr">
            <a:noAutofit/>
          </a:bodyPr>
          <a:lstStyle/>
          <a:p>
            <a:pPr marL="0" indent="0">
              <a:buNone/>
            </a:pPr>
            <a:endParaRPr lang="en-US">
              <a:cs typeface="Calibri" panose="020F0502020204030204"/>
            </a:endParaRPr>
          </a:p>
          <a:p>
            <a:pPr>
              <a:buClr>
                <a:srgbClr val="FFFFFF"/>
              </a:buClr>
            </a:pPr>
            <a:r>
              <a:rPr lang="en-US" sz="2400" dirty="0">
                <a:ea typeface="+mn-lt"/>
                <a:cs typeface="+mn-lt"/>
              </a:rPr>
              <a:t>Acceptance in human psychology is </a:t>
            </a:r>
            <a:r>
              <a:rPr lang="en-US" sz="2400" b="1" dirty="0">
                <a:ea typeface="+mn-lt"/>
                <a:cs typeface="+mn-lt"/>
              </a:rPr>
              <a:t>a person's assent to the reality of a situation, recognizing a process or condition (often a negative or uncomfortable situation) without attempting to change it or protest it</a:t>
            </a:r>
            <a:r>
              <a:rPr lang="en-US" sz="2400" dirty="0">
                <a:ea typeface="+mn-lt"/>
                <a:cs typeface="+mn-lt"/>
              </a:rPr>
              <a:t>. </a:t>
            </a:r>
            <a:endParaRPr lang="en-US" sz="2400" dirty="0">
              <a:cs typeface="Calibri"/>
            </a:endParaRPr>
          </a:p>
          <a:p>
            <a:pPr>
              <a:buClr>
                <a:srgbClr val="FFFFFF"/>
              </a:buClr>
            </a:pPr>
            <a:endParaRPr lang="en-US" sz="2400" dirty="0">
              <a:cs typeface="Calibri"/>
            </a:endParaRPr>
          </a:p>
          <a:p>
            <a:pPr>
              <a:buClr>
                <a:srgbClr val="FFFFFF"/>
              </a:buClr>
            </a:pPr>
            <a:r>
              <a:rPr lang="en-US" sz="2400" u="sng" dirty="0">
                <a:ea typeface="+mn-lt"/>
                <a:cs typeface="+mn-lt"/>
              </a:rPr>
              <a:t>Examples of express acceptance</a:t>
            </a:r>
            <a:r>
              <a:rPr lang="en-US" sz="2400" dirty="0">
                <a:ea typeface="+mn-lt"/>
                <a:cs typeface="+mn-lt"/>
              </a:rPr>
              <a:t> include </a:t>
            </a:r>
            <a:r>
              <a:rPr lang="en-US" sz="2400" b="1" dirty="0">
                <a:ea typeface="+mn-lt"/>
                <a:cs typeface="+mn-lt"/>
              </a:rPr>
              <a:t>signing a contract, orally accepting the offer, shaking hands, or even exchanging business cards with the offer and accepted terms</a:t>
            </a:r>
            <a:endParaRPr lang="en-US" sz="2400" dirty="0">
              <a:cs typeface="Calibri"/>
            </a:endParaRPr>
          </a:p>
        </p:txBody>
      </p:sp>
      <p:pic>
        <p:nvPicPr>
          <p:cNvPr id="4" name="Picture 4" descr="Text, whiteboard&#10;&#10;Description automatically generated">
            <a:extLst>
              <a:ext uri="{FF2B5EF4-FFF2-40B4-BE49-F238E27FC236}">
                <a16:creationId xmlns:a16="http://schemas.microsoft.com/office/drawing/2014/main" id="{6365840F-5CC5-4EB8-868B-8DC2B19DE300}"/>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7590936" y="1960928"/>
            <a:ext cx="3445714" cy="2859942"/>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39041637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24EF39-1579-4799-906C-F169A70AE179}"/>
              </a:ext>
            </a:extLst>
          </p:cNvPr>
          <p:cNvSpPr>
            <a:spLocks noGrp="1"/>
          </p:cNvSpPr>
          <p:nvPr>
            <p:ph type="title"/>
          </p:nvPr>
        </p:nvSpPr>
        <p:spPr>
          <a:xfrm>
            <a:off x="643464" y="639097"/>
            <a:ext cx="4789678" cy="3746634"/>
          </a:xfrm>
        </p:spPr>
        <p:txBody>
          <a:bodyPr vert="horz" lIns="91440" tIns="45720" rIns="91440" bIns="45720" rtlCol="0" anchor="b">
            <a:normAutofit/>
          </a:bodyPr>
          <a:lstStyle/>
          <a:p>
            <a:pPr algn="r"/>
            <a:r>
              <a:rPr lang="en-US" sz="4800"/>
              <a:t>MORE CONNECTIONS MORE CHANCES OF SUCCESS</a:t>
            </a:r>
          </a:p>
        </p:txBody>
      </p:sp>
      <p:pic>
        <p:nvPicPr>
          <p:cNvPr id="3" name="Picture 3" descr="Text&#10;&#10;Description automatically generated">
            <a:extLst>
              <a:ext uri="{FF2B5EF4-FFF2-40B4-BE49-F238E27FC236}">
                <a16:creationId xmlns:a16="http://schemas.microsoft.com/office/drawing/2014/main" id="{EBE04211-9DF9-4910-9A02-850E694F7852}"/>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6076606" y="1518482"/>
            <a:ext cx="5471927" cy="3816669"/>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
        <p:nvSpPr>
          <p:cNvPr id="4" name="TextBox 3">
            <a:extLst>
              <a:ext uri="{FF2B5EF4-FFF2-40B4-BE49-F238E27FC236}">
                <a16:creationId xmlns:a16="http://schemas.microsoft.com/office/drawing/2014/main" id="{619220F4-F233-41C7-A055-A9BEE9DEFAAA}"/>
              </a:ext>
            </a:extLst>
          </p:cNvPr>
          <p:cNvSpPr txBox="1"/>
          <p:nvPr/>
        </p:nvSpPr>
        <p:spPr>
          <a:xfrm>
            <a:off x="9074779" y="5135096"/>
            <a:ext cx="2473754" cy="200055"/>
          </a:xfrm>
          <a:prstGeom prst="rect">
            <a:avLst/>
          </a:prstGeom>
          <a:solidFill>
            <a:srgbClr val="000000"/>
          </a:solidFill>
        </p:spPr>
        <p:txBody>
          <a:bodyPr wrap="none">
            <a:spAutoFit/>
          </a:bodyPr>
          <a:lstStyle/>
          <a:p>
            <a:pPr algn="r">
              <a:spcAft>
                <a:spcPts val="600"/>
              </a:spcAft>
            </a:pPr>
            <a:r>
              <a:rPr lang="en-US" sz="700">
                <a:solidFill>
                  <a:srgbClr val="FFFFFF"/>
                </a:solidFill>
                <a:hlinkClick r:id="rId4">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5">
                  <a:extLst>
                    <a:ext uri="{A12FA001-AC4F-418D-AE19-62706E023703}">
                      <ahyp:hlinkClr xmlns:ahyp="http://schemas.microsoft.com/office/drawing/2018/hyperlinkcolor" val="tx"/>
                    </a:ext>
                  </a:extLst>
                </a:hlinkClick>
              </a:rPr>
              <a:t>CC BY-NC-ND</a:t>
            </a:r>
            <a:r>
              <a:rPr lang="en-US" sz="700">
                <a:solidFill>
                  <a:srgbClr val="FFFFFF"/>
                </a:solidFill>
              </a:rPr>
              <a:t>.</a:t>
            </a:r>
          </a:p>
        </p:txBody>
      </p:sp>
    </p:spTree>
    <p:extLst>
      <p:ext uri="{BB962C8B-B14F-4D97-AF65-F5344CB8AC3E}">
        <p14:creationId xmlns:p14="http://schemas.microsoft.com/office/powerpoint/2010/main" val="36039086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6483C8-8095-488C-A3F1-975209E9F13E}"/>
              </a:ext>
            </a:extLst>
          </p:cNvPr>
          <p:cNvSpPr>
            <a:spLocks noGrp="1"/>
          </p:cNvSpPr>
          <p:nvPr>
            <p:ph type="title"/>
          </p:nvPr>
        </p:nvSpPr>
        <p:spPr/>
        <p:txBody>
          <a:bodyPr>
            <a:normAutofit/>
          </a:bodyPr>
          <a:lstStyle/>
          <a:p>
            <a:r>
              <a:rPr lang="en-US" sz="3100">
                <a:latin typeface="STXingkai"/>
                <a:ea typeface="STXingkai"/>
                <a:cs typeface="Calibri Light"/>
              </a:rPr>
              <a:t>More  connections  more  chances  of   success</a:t>
            </a:r>
            <a:endParaRPr lang="en-US" sz="3100">
              <a:latin typeface="STXingkai"/>
              <a:ea typeface="STXingkai"/>
            </a:endParaRPr>
          </a:p>
        </p:txBody>
      </p:sp>
      <p:graphicFrame>
        <p:nvGraphicFramePr>
          <p:cNvPr id="5" name="Content Placeholder 2">
            <a:extLst>
              <a:ext uri="{FF2B5EF4-FFF2-40B4-BE49-F238E27FC236}">
                <a16:creationId xmlns:a16="http://schemas.microsoft.com/office/drawing/2014/main" id="{E32F0FF5-1416-45A5-8672-0BED131D4CE0}"/>
              </a:ext>
            </a:extLst>
          </p:cNvPr>
          <p:cNvGraphicFramePr>
            <a:graphicFrameLocks noGrp="1"/>
          </p:cNvGraphicFramePr>
          <p:nvPr>
            <p:ph idx="1"/>
            <p:extLst>
              <p:ext uri="{D42A27DB-BD31-4B8C-83A1-F6EECF244321}">
                <p14:modId xmlns:p14="http://schemas.microsoft.com/office/powerpoint/2010/main" val="2585533979"/>
              </p:ext>
            </p:extLst>
          </p:nvPr>
        </p:nvGraphicFramePr>
        <p:xfrm>
          <a:off x="310020" y="1884483"/>
          <a:ext cx="11404903" cy="47730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02" name="Picture 102" descr="Chart, bar chart&#10;&#10;Description automatically generated">
            <a:extLst>
              <a:ext uri="{FF2B5EF4-FFF2-40B4-BE49-F238E27FC236}">
                <a16:creationId xmlns:a16="http://schemas.microsoft.com/office/drawing/2014/main" id="{412310FC-5F88-490C-AC25-95D2B346AE0E}"/>
              </a:ext>
            </a:extLst>
          </p:cNvPr>
          <p:cNvPicPr>
            <a:picLocks noChangeAspect="1"/>
          </p:cNvPicPr>
          <p:nvPr/>
        </p:nvPicPr>
        <p:blipFill>
          <a:blip r:embed="rId8">
            <a:extLst>
              <a:ext uri="{837473B0-CC2E-450A-ABE3-18F120FF3D39}">
                <a1611:picAttrSrcUrl xmlns:a1611="http://schemas.microsoft.com/office/drawing/2016/11/main" r:id="rId9"/>
              </a:ext>
            </a:extLst>
          </a:blip>
          <a:stretch>
            <a:fillRect/>
          </a:stretch>
        </p:blipFill>
        <p:spPr>
          <a:xfrm>
            <a:off x="9286375" y="1628092"/>
            <a:ext cx="2743198" cy="1496290"/>
          </a:xfrm>
          <a:prstGeom prst="rect">
            <a:avLst/>
          </a:prstGeom>
        </p:spPr>
      </p:pic>
      <p:sp>
        <p:nvSpPr>
          <p:cNvPr id="103" name="TextBox 102">
            <a:extLst>
              <a:ext uri="{FF2B5EF4-FFF2-40B4-BE49-F238E27FC236}">
                <a16:creationId xmlns:a16="http://schemas.microsoft.com/office/drawing/2014/main" id="{FFF28AED-9F0B-40FF-B39E-D6E5FE18CA9D}"/>
              </a:ext>
            </a:extLst>
          </p:cNvPr>
          <p:cNvSpPr txBox="1"/>
          <p:nvPr/>
        </p:nvSpPr>
        <p:spPr>
          <a:xfrm>
            <a:off x="9286374" y="3123950"/>
            <a:ext cx="2743200" cy="317500"/>
          </a:xfrm>
          <a:prstGeom prst="rect">
            <a:avLst/>
          </a:prstGeom>
        </p:spPr>
        <p:txBody>
          <a:bodyPr lIns="91440" tIns="45720" rIns="91440" bIns="45720" anchor="t">
            <a:normAutofit fontScale="92500" lnSpcReduction="20000"/>
          </a:bodyPr>
          <a:lstStyle/>
          <a:p>
            <a:endParaRPr lang="en-US" dirty="0">
              <a:cs typeface="Calibri"/>
            </a:endParaRPr>
          </a:p>
        </p:txBody>
      </p:sp>
    </p:spTree>
    <p:extLst>
      <p:ext uri="{BB962C8B-B14F-4D97-AF65-F5344CB8AC3E}">
        <p14:creationId xmlns:p14="http://schemas.microsoft.com/office/powerpoint/2010/main" val="31093562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4DEDA7-EB05-47D4-AB84-EEDAC25F96B0}"/>
              </a:ext>
            </a:extLst>
          </p:cNvPr>
          <p:cNvSpPr>
            <a:spLocks noGrp="1"/>
          </p:cNvSpPr>
          <p:nvPr>
            <p:ph type="title"/>
          </p:nvPr>
        </p:nvSpPr>
        <p:spPr/>
        <p:txBody>
          <a:bodyPr>
            <a:normAutofit/>
          </a:bodyPr>
          <a:lstStyle/>
          <a:p>
            <a:r>
              <a:rPr lang="en-US" dirty="0">
                <a:cs typeface="Calibri Light"/>
              </a:rPr>
              <a:t>more connections more chances of success</a:t>
            </a:r>
            <a:endParaRPr lang="en-US" dirty="0"/>
          </a:p>
        </p:txBody>
      </p:sp>
      <p:graphicFrame>
        <p:nvGraphicFramePr>
          <p:cNvPr id="17" name="Content Placeholder 2">
            <a:extLst>
              <a:ext uri="{FF2B5EF4-FFF2-40B4-BE49-F238E27FC236}">
                <a16:creationId xmlns:a16="http://schemas.microsoft.com/office/drawing/2014/main" id="{DD4029E6-945F-4EF1-8EEA-18B9BA176C86}"/>
              </a:ext>
            </a:extLst>
          </p:cNvPr>
          <p:cNvGraphicFramePr>
            <a:graphicFrameLocks noGrp="1"/>
          </p:cNvGraphicFramePr>
          <p:nvPr>
            <p:ph idx="1"/>
            <p:extLst>
              <p:ext uri="{D42A27DB-BD31-4B8C-83A1-F6EECF244321}">
                <p14:modId xmlns:p14="http://schemas.microsoft.com/office/powerpoint/2010/main" val="1061638660"/>
              </p:ext>
            </p:extLst>
          </p:nvPr>
        </p:nvGraphicFramePr>
        <p:xfrm>
          <a:off x="294773" y="1824875"/>
          <a:ext cx="11635372" cy="537000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3" name="TextBox 82">
            <a:extLst>
              <a:ext uri="{FF2B5EF4-FFF2-40B4-BE49-F238E27FC236}">
                <a16:creationId xmlns:a16="http://schemas.microsoft.com/office/drawing/2014/main" id="{40D2714D-856C-40D3-A621-124794420897}"/>
              </a:ext>
            </a:extLst>
          </p:cNvPr>
          <p:cNvSpPr txBox="1"/>
          <p:nvPr/>
        </p:nvSpPr>
        <p:spPr>
          <a:xfrm>
            <a:off x="9225391" y="2868158"/>
            <a:ext cx="2743200" cy="66979"/>
          </a:xfrm>
          <a:prstGeom prst="rect">
            <a:avLst/>
          </a:prstGeom>
        </p:spPr>
        <p:txBody>
          <a:bodyPr lIns="91440" tIns="45720" rIns="91440" bIns="45720" anchor="t">
            <a:normAutofit fontScale="25000" lnSpcReduction="20000"/>
          </a:bodyPr>
          <a:lstStyle/>
          <a:p>
            <a:endParaRPr lang="en-US" dirty="0">
              <a:cs typeface="Calibri"/>
            </a:endParaRPr>
          </a:p>
        </p:txBody>
      </p:sp>
    </p:spTree>
    <p:extLst>
      <p:ext uri="{BB962C8B-B14F-4D97-AF65-F5344CB8AC3E}">
        <p14:creationId xmlns:p14="http://schemas.microsoft.com/office/powerpoint/2010/main" val="21320187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CBA98BEC-E2DD-46FC-86FF-43940BFC153E}"/>
              </a:ext>
            </a:extLst>
          </p:cNvPr>
          <p:cNvSpPr>
            <a:spLocks noGrp="1"/>
          </p:cNvSpPr>
          <p:nvPr>
            <p:ph idx="1"/>
          </p:nvPr>
        </p:nvSpPr>
        <p:spPr>
          <a:xfrm>
            <a:off x="802178" y="2261420"/>
            <a:ext cx="4002936" cy="3637935"/>
          </a:xfrm>
        </p:spPr>
        <p:txBody>
          <a:bodyPr vert="horz" lIns="91440" tIns="45720" rIns="91440" bIns="45720" rtlCol="0" anchor="ctr">
            <a:noAutofit/>
          </a:bodyPr>
          <a:lstStyle/>
          <a:p>
            <a:pPr>
              <a:lnSpc>
                <a:spcPct val="90000"/>
              </a:lnSpc>
            </a:pPr>
            <a:r>
              <a:rPr lang="en-US" sz="2000" dirty="0">
                <a:ea typeface="+mn-lt"/>
                <a:cs typeface="+mn-lt"/>
              </a:rPr>
              <a:t>What are four qualities of successful networking?</a:t>
            </a:r>
            <a:endParaRPr lang="en-US" sz="2000">
              <a:cs typeface="Calibri" panose="020F0502020204030204"/>
            </a:endParaRPr>
          </a:p>
          <a:p>
            <a:pPr>
              <a:lnSpc>
                <a:spcPct val="90000"/>
              </a:lnSpc>
              <a:buClr>
                <a:srgbClr val="FFFFFF"/>
              </a:buClr>
            </a:pPr>
            <a:r>
              <a:rPr lang="en-US" sz="2000" b="1" dirty="0">
                <a:ea typeface="+mn-lt"/>
                <a:cs typeface="+mn-lt"/>
              </a:rPr>
              <a:t>The 7 Characteristics of a Great Networker</a:t>
            </a:r>
            <a:endParaRPr lang="en-US" sz="2000" dirty="0">
              <a:cs typeface="Calibri"/>
            </a:endParaRPr>
          </a:p>
          <a:p>
            <a:pPr>
              <a:lnSpc>
                <a:spcPct val="90000"/>
              </a:lnSpc>
              <a:buClr>
                <a:srgbClr val="FFFFFF"/>
              </a:buClr>
            </a:pPr>
            <a:r>
              <a:rPr lang="en-US" sz="2000" dirty="0">
                <a:ea typeface="+mn-lt"/>
                <a:cs typeface="+mn-lt"/>
              </a:rPr>
              <a:t>Good listener. Being a good listener tops the list. ...</a:t>
            </a:r>
            <a:endParaRPr lang="en-US" sz="2000" dirty="0">
              <a:cs typeface="Calibri"/>
            </a:endParaRPr>
          </a:p>
          <a:p>
            <a:pPr>
              <a:lnSpc>
                <a:spcPct val="90000"/>
              </a:lnSpc>
              <a:buClr>
                <a:srgbClr val="FFFFFF"/>
              </a:buClr>
            </a:pPr>
            <a:r>
              <a:rPr lang="en-US" sz="2000" dirty="0">
                <a:ea typeface="+mn-lt"/>
                <a:cs typeface="+mn-lt"/>
              </a:rPr>
              <a:t>Positive attitude. The first thing that people see from you is your attitude, how you handle yourself day in and day out. ...</a:t>
            </a:r>
            <a:endParaRPr lang="en-US" sz="2000" dirty="0">
              <a:cs typeface="Calibri"/>
            </a:endParaRPr>
          </a:p>
          <a:p>
            <a:pPr>
              <a:lnSpc>
                <a:spcPct val="90000"/>
              </a:lnSpc>
              <a:buClr>
                <a:srgbClr val="FFFFFF"/>
              </a:buClr>
            </a:pPr>
            <a:r>
              <a:rPr lang="en-US" sz="2000" dirty="0">
                <a:ea typeface="+mn-lt"/>
                <a:cs typeface="+mn-lt"/>
              </a:rPr>
              <a:t>Helps others/collaborative. ...</a:t>
            </a:r>
            <a:endParaRPr lang="en-US" sz="2000" dirty="0">
              <a:cs typeface="Calibri"/>
            </a:endParaRPr>
          </a:p>
          <a:p>
            <a:pPr>
              <a:lnSpc>
                <a:spcPct val="90000"/>
              </a:lnSpc>
              <a:buClr>
                <a:srgbClr val="FFFFFF"/>
              </a:buClr>
            </a:pPr>
            <a:r>
              <a:rPr lang="en-US" sz="2000" dirty="0">
                <a:ea typeface="+mn-lt"/>
                <a:cs typeface="+mn-lt"/>
              </a:rPr>
              <a:t>Sincere/authentic. ...</a:t>
            </a:r>
            <a:endParaRPr lang="en-US" sz="2000" dirty="0">
              <a:cs typeface="Calibri"/>
            </a:endParaRPr>
          </a:p>
          <a:p>
            <a:pPr>
              <a:lnSpc>
                <a:spcPct val="90000"/>
              </a:lnSpc>
              <a:buClr>
                <a:srgbClr val="FFFFFF"/>
              </a:buClr>
            </a:pPr>
            <a:r>
              <a:rPr lang="en-US" sz="2000" dirty="0">
                <a:ea typeface="+mn-lt"/>
                <a:cs typeface="+mn-lt"/>
              </a:rPr>
              <a:t>Follows up. ...</a:t>
            </a:r>
            <a:endParaRPr lang="en-US" sz="2000" dirty="0">
              <a:cs typeface="Calibri"/>
            </a:endParaRPr>
          </a:p>
          <a:p>
            <a:pPr>
              <a:lnSpc>
                <a:spcPct val="90000"/>
              </a:lnSpc>
              <a:buClr>
                <a:srgbClr val="FFFFFF"/>
              </a:buClr>
            </a:pPr>
            <a:r>
              <a:rPr lang="en-US" sz="2000" dirty="0">
                <a:ea typeface="+mn-lt"/>
                <a:cs typeface="+mn-lt"/>
              </a:rPr>
              <a:t>Trustworthy. ...</a:t>
            </a:r>
            <a:endParaRPr lang="en-US" sz="2000" dirty="0">
              <a:cs typeface="Calibri"/>
            </a:endParaRPr>
          </a:p>
          <a:p>
            <a:pPr>
              <a:lnSpc>
                <a:spcPct val="90000"/>
              </a:lnSpc>
              <a:buClr>
                <a:srgbClr val="FFFFFF"/>
              </a:buClr>
            </a:pPr>
            <a:r>
              <a:rPr lang="en-US" sz="2000" dirty="0">
                <a:ea typeface="+mn-lt"/>
                <a:cs typeface="+mn-lt"/>
              </a:rPr>
              <a:t>Approachable.</a:t>
            </a:r>
            <a:endParaRPr lang="en-US" sz="2000" dirty="0">
              <a:cs typeface="Calibri"/>
            </a:endParaRPr>
          </a:p>
          <a:p>
            <a:pPr>
              <a:lnSpc>
                <a:spcPct val="90000"/>
              </a:lnSpc>
              <a:buClr>
                <a:srgbClr val="FFFFFF"/>
              </a:buClr>
            </a:pPr>
            <a:endParaRPr lang="en-US" sz="2000" dirty="0">
              <a:cs typeface="Calibri"/>
            </a:endParaRPr>
          </a:p>
        </p:txBody>
      </p:sp>
      <p:pic>
        <p:nvPicPr>
          <p:cNvPr id="6" name="Picture 6" descr="Diagram&#10;&#10;Description automatically generated">
            <a:extLst>
              <a:ext uri="{FF2B5EF4-FFF2-40B4-BE49-F238E27FC236}">
                <a16:creationId xmlns:a16="http://schemas.microsoft.com/office/drawing/2014/main" id="{4EEC76DB-2B67-4C95-A560-2A9429A6C229}"/>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5289752" y="1633499"/>
            <a:ext cx="6095593" cy="3428771"/>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
        <p:nvSpPr>
          <p:cNvPr id="7" name="TextBox 6">
            <a:extLst>
              <a:ext uri="{FF2B5EF4-FFF2-40B4-BE49-F238E27FC236}">
                <a16:creationId xmlns:a16="http://schemas.microsoft.com/office/drawing/2014/main" id="{3A3478B9-3F5D-4CD0-8E88-A3F5A3DD685F}"/>
              </a:ext>
            </a:extLst>
          </p:cNvPr>
          <p:cNvSpPr txBox="1"/>
          <p:nvPr/>
        </p:nvSpPr>
        <p:spPr>
          <a:xfrm>
            <a:off x="8930827" y="4862215"/>
            <a:ext cx="2454518" cy="200055"/>
          </a:xfrm>
          <a:prstGeom prst="rect">
            <a:avLst/>
          </a:prstGeom>
          <a:solidFill>
            <a:srgbClr val="000000"/>
          </a:solidFill>
        </p:spPr>
        <p:txBody>
          <a:bodyPr wrap="none">
            <a:spAutoFit/>
          </a:bodyPr>
          <a:lstStyle/>
          <a:p>
            <a:pPr algn="r">
              <a:spcAft>
                <a:spcPts val="600"/>
              </a:spcAft>
            </a:pPr>
            <a:r>
              <a:rPr lang="en-US" sz="700">
                <a:solidFill>
                  <a:srgbClr val="FFFFFF"/>
                </a:solidFill>
                <a:hlinkClick r:id="rId4">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5">
                  <a:extLst>
                    <a:ext uri="{A12FA001-AC4F-418D-AE19-62706E023703}">
                      <ahyp:hlinkClr xmlns:ahyp="http://schemas.microsoft.com/office/drawing/2018/hyperlinkcolor" val="tx"/>
                    </a:ext>
                  </a:extLst>
                </a:hlinkClick>
              </a:rPr>
              <a:t>CC BY-SA-NC</a:t>
            </a:r>
            <a:r>
              <a:rPr lang="en-US" sz="700">
                <a:solidFill>
                  <a:srgbClr val="FFFFFF"/>
                </a:solidFill>
              </a:rPr>
              <a:t>.</a:t>
            </a:r>
          </a:p>
        </p:txBody>
      </p:sp>
    </p:spTree>
    <p:extLst>
      <p:ext uri="{BB962C8B-B14F-4D97-AF65-F5344CB8AC3E}">
        <p14:creationId xmlns:p14="http://schemas.microsoft.com/office/powerpoint/2010/main" val="8758894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shade val="96000"/>
                <a:hueMod val="100000"/>
                <a:satMod val="180000"/>
                <a:lumMod val="110000"/>
              </a:schemeClr>
            </a:gs>
            <a:gs pos="100000">
              <a:schemeClr val="bg1">
                <a:shade val="96000"/>
                <a:satMod val="160000"/>
                <a:lumMod val="100000"/>
              </a:schemeClr>
            </a:gs>
          </a:gsLst>
          <a:lin ang="4740000" scaled="1"/>
        </a:gradFill>
        <a:effectLst/>
      </p:bgPr>
    </p:bg>
    <p:spTree>
      <p:nvGrpSpPr>
        <p:cNvPr id="1" name=""/>
        <p:cNvGrpSpPr/>
        <p:nvPr/>
      </p:nvGrpSpPr>
      <p:grpSpPr>
        <a:xfrm>
          <a:off x="0" y="0"/>
          <a:ext cx="0" cy="0"/>
          <a:chOff x="0" y="0"/>
          <a:chExt cx="0" cy="0"/>
        </a:xfrm>
      </p:grpSpPr>
      <p:pic>
        <p:nvPicPr>
          <p:cNvPr id="7" name="Picture 7" descr="Thank You Greeting Card - Free image on Pixabay">
            <a:extLst>
              <a:ext uri="{FF2B5EF4-FFF2-40B4-BE49-F238E27FC236}">
                <a16:creationId xmlns:a16="http://schemas.microsoft.com/office/drawing/2014/main" id="{AE8455BC-48CA-4991-96AB-2279E64CB496}"/>
              </a:ext>
            </a:extLst>
          </p:cNvPr>
          <p:cNvPicPr>
            <a:picLocks noChangeAspect="1"/>
          </p:cNvPicPr>
          <p:nvPr/>
        </p:nvPicPr>
        <p:blipFill>
          <a:blip r:embed="rId2"/>
          <a:stretch>
            <a:fillRect/>
          </a:stretch>
        </p:blipFill>
        <p:spPr>
          <a:xfrm>
            <a:off x="1597402" y="957837"/>
            <a:ext cx="9242928" cy="4921450"/>
          </a:xfrm>
          <a:prstGeom prst="rect">
            <a:avLst/>
          </a:prstGeom>
        </p:spPr>
      </p:pic>
      <p:sp>
        <p:nvSpPr>
          <p:cNvPr id="5" name="TextBox 4">
            <a:extLst>
              <a:ext uri="{FF2B5EF4-FFF2-40B4-BE49-F238E27FC236}">
                <a16:creationId xmlns:a16="http://schemas.microsoft.com/office/drawing/2014/main" id="{A9BC3BAB-3255-485A-8FEA-691B7B4CA7B7}"/>
              </a:ext>
            </a:extLst>
          </p:cNvPr>
          <p:cNvSpPr txBox="1"/>
          <p:nvPr/>
        </p:nvSpPr>
        <p:spPr>
          <a:xfrm>
            <a:off x="358210" y="5634626"/>
            <a:ext cx="11131071" cy="474074"/>
          </a:xfrm>
          <a:prstGeom prst="rect">
            <a:avLst/>
          </a:prstGeom>
        </p:spPr>
        <p:txBody>
          <a:bodyPr lIns="91440" tIns="45720" rIns="91440" bIns="45720" anchor="t">
            <a:normAutofit/>
          </a:bodyPr>
          <a:lstStyle/>
          <a:p>
            <a:endParaRPr lang="en-US" dirty="0">
              <a:cs typeface="Calibri"/>
            </a:endParaRPr>
          </a:p>
        </p:txBody>
      </p:sp>
    </p:spTree>
    <p:extLst>
      <p:ext uri="{BB962C8B-B14F-4D97-AF65-F5344CB8AC3E}">
        <p14:creationId xmlns:p14="http://schemas.microsoft.com/office/powerpoint/2010/main" val="3027853088"/>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4AF4A-A917-447F-9022-DB53937B5032}"/>
              </a:ext>
            </a:extLst>
          </p:cNvPr>
          <p:cNvSpPr>
            <a:spLocks noGrp="1"/>
          </p:cNvSpPr>
          <p:nvPr>
            <p:ph type="title"/>
          </p:nvPr>
        </p:nvSpPr>
        <p:spPr>
          <a:xfrm>
            <a:off x="2747375" y="557408"/>
            <a:ext cx="5147730" cy="1641987"/>
          </a:xfrm>
        </p:spPr>
        <p:txBody>
          <a:bodyPr vert="horz" lIns="91440" tIns="45720" rIns="91440" bIns="45720" rtlCol="0" anchor="ctr">
            <a:normAutofit fontScale="90000"/>
          </a:bodyPr>
          <a:lstStyle/>
          <a:p>
            <a:pPr>
              <a:lnSpc>
                <a:spcPct val="90000"/>
              </a:lnSpc>
            </a:pPr>
            <a:r>
              <a:rPr lang="en-US" sz="2800" b="1" u="sng" dirty="0">
                <a:latin typeface="Arial Black"/>
              </a:rPr>
              <a:t>Definition of sense  of survival</a:t>
            </a:r>
            <a:br>
              <a:rPr lang="en-US" sz="2800" b="1" u="sng" dirty="0">
                <a:latin typeface="Arial Black"/>
              </a:rPr>
            </a:br>
            <a:br>
              <a:rPr lang="en-US" sz="2500" b="1" dirty="0"/>
            </a:br>
            <a:br>
              <a:rPr lang="en-US" sz="2500" b="1" dirty="0"/>
            </a:br>
            <a:endParaRPr lang="en-US" sz="2500" b="1"/>
          </a:p>
        </p:txBody>
      </p:sp>
      <p:sp>
        <p:nvSpPr>
          <p:cNvPr id="4" name="TextBox 3">
            <a:extLst>
              <a:ext uri="{FF2B5EF4-FFF2-40B4-BE49-F238E27FC236}">
                <a16:creationId xmlns:a16="http://schemas.microsoft.com/office/drawing/2014/main" id="{FB2153E1-673F-4311-96CB-DBE1E90DFF9F}"/>
              </a:ext>
            </a:extLst>
          </p:cNvPr>
          <p:cNvSpPr txBox="1"/>
          <p:nvPr/>
        </p:nvSpPr>
        <p:spPr>
          <a:xfrm>
            <a:off x="6400800" y="3859093"/>
            <a:ext cx="5147730" cy="2030429"/>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Autofit/>
          </a:bodyPr>
          <a:lstStyle/>
          <a:p>
            <a:pPr>
              <a:spcAft>
                <a:spcPts val="1000"/>
              </a:spcAft>
              <a:buClr>
                <a:schemeClr val="tx1"/>
              </a:buClr>
              <a:buSzPct val="100000"/>
              <a:buFont typeface="Arial"/>
              <a:buChar char="•"/>
            </a:pPr>
            <a:r>
              <a:rPr lang="en-US" sz="3600" dirty="0">
                <a:latin typeface="Comic Sans MS"/>
              </a:rPr>
              <a:t>Any of the faculties by which the mind receives information about the external world or about the state of the body …</a:t>
            </a:r>
            <a:endParaRPr lang="en-US" sz="3600">
              <a:latin typeface="Comic Sans MS"/>
              <a:cs typeface="Calibri"/>
            </a:endParaRPr>
          </a:p>
          <a:p>
            <a:pPr>
              <a:spcAft>
                <a:spcPts val="1000"/>
              </a:spcAft>
              <a:buClr>
                <a:schemeClr val="tx1"/>
              </a:buClr>
              <a:buSzPct val="100000"/>
              <a:buFont typeface="Arial"/>
              <a:buChar char="•"/>
            </a:pPr>
            <a:endParaRPr lang="en-US" sz="4000" dirty="0">
              <a:cs typeface="Calibri"/>
            </a:endParaRPr>
          </a:p>
          <a:p>
            <a:pPr>
              <a:spcAft>
                <a:spcPts val="1000"/>
              </a:spcAft>
              <a:buClr>
                <a:schemeClr val="tx1"/>
              </a:buClr>
              <a:buSzPct val="100000"/>
              <a:buFont typeface="Arial"/>
              <a:buChar char="•"/>
            </a:pPr>
            <a:endParaRPr lang="en-US" sz="4000" dirty="0">
              <a:cs typeface="Calibri"/>
            </a:endParaRPr>
          </a:p>
          <a:p>
            <a:pPr>
              <a:spcAft>
                <a:spcPts val="1000"/>
              </a:spcAft>
              <a:buClr>
                <a:schemeClr val="tx1"/>
              </a:buClr>
              <a:buSzPct val="100000"/>
              <a:buFont typeface="Arial"/>
              <a:buChar char="•"/>
            </a:pPr>
            <a:endParaRPr lang="en-US"/>
          </a:p>
          <a:p>
            <a:pPr>
              <a:spcAft>
                <a:spcPts val="1000"/>
              </a:spcAft>
              <a:buClr>
                <a:schemeClr val="tx1"/>
              </a:buClr>
              <a:buSzPct val="100000"/>
              <a:buFont typeface="Arial"/>
              <a:buChar char="•"/>
            </a:pPr>
            <a:endParaRPr lang="en-US"/>
          </a:p>
        </p:txBody>
      </p:sp>
      <p:pic>
        <p:nvPicPr>
          <p:cNvPr id="5" name="Picture 5" descr="A picture containing text, metalware, chain, gear&#10;&#10;Description automatically generated">
            <a:extLst>
              <a:ext uri="{FF2B5EF4-FFF2-40B4-BE49-F238E27FC236}">
                <a16:creationId xmlns:a16="http://schemas.microsoft.com/office/drawing/2014/main" id="{4EA6CF77-BFFA-4182-9863-E03AD0CB7D45}"/>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648930" y="1963822"/>
            <a:ext cx="5447070" cy="2600975"/>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
        <p:nvSpPr>
          <p:cNvPr id="3" name="TextBox 2">
            <a:extLst>
              <a:ext uri="{FF2B5EF4-FFF2-40B4-BE49-F238E27FC236}">
                <a16:creationId xmlns:a16="http://schemas.microsoft.com/office/drawing/2014/main" id="{0C882009-43F9-4FD3-815E-A337E4E95223}"/>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dirty="0">
              <a:cs typeface="Calibri"/>
            </a:endParaRPr>
          </a:p>
        </p:txBody>
      </p:sp>
      <p:sp>
        <p:nvSpPr>
          <p:cNvPr id="6" name="TextBox 5">
            <a:extLst>
              <a:ext uri="{FF2B5EF4-FFF2-40B4-BE49-F238E27FC236}">
                <a16:creationId xmlns:a16="http://schemas.microsoft.com/office/drawing/2014/main" id="{F81F6A6C-2521-4017-B797-AB90866FCA6A}"/>
              </a:ext>
            </a:extLst>
          </p:cNvPr>
          <p:cNvSpPr txBox="1"/>
          <p:nvPr/>
        </p:nvSpPr>
        <p:spPr>
          <a:xfrm>
            <a:off x="3894756" y="4364742"/>
            <a:ext cx="2201244" cy="200055"/>
          </a:xfrm>
          <a:prstGeom prst="rect">
            <a:avLst/>
          </a:prstGeom>
          <a:solidFill>
            <a:srgbClr val="000000"/>
          </a:solidFill>
        </p:spPr>
        <p:txBody>
          <a:bodyPr wrap="none">
            <a:spAutoFit/>
          </a:bodyPr>
          <a:lstStyle/>
          <a:p>
            <a:pPr algn="r">
              <a:spcAft>
                <a:spcPts val="600"/>
              </a:spcAft>
            </a:pPr>
            <a:r>
              <a:rPr lang="en-US" sz="700">
                <a:solidFill>
                  <a:srgbClr val="FFFFFF"/>
                </a:solidFill>
                <a:hlinkClick r:id="rId4">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5">
                  <a:extLst>
                    <a:ext uri="{A12FA001-AC4F-418D-AE19-62706E023703}">
                      <ahyp:hlinkClr xmlns:ahyp="http://schemas.microsoft.com/office/drawing/2018/hyperlinkcolor" val="tx"/>
                    </a:ext>
                  </a:extLst>
                </a:hlinkClick>
              </a:rPr>
              <a:t>CC BY</a:t>
            </a:r>
            <a:r>
              <a:rPr lang="en-US" sz="700">
                <a:solidFill>
                  <a:srgbClr val="FFFFFF"/>
                </a:solidFill>
              </a:rPr>
              <a:t>.</a:t>
            </a:r>
          </a:p>
        </p:txBody>
      </p:sp>
    </p:spTree>
    <p:extLst>
      <p:ext uri="{BB962C8B-B14F-4D97-AF65-F5344CB8AC3E}">
        <p14:creationId xmlns:p14="http://schemas.microsoft.com/office/powerpoint/2010/main" val="21927168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7AFF40-016E-4850-AEEC-E64CD377CEA8}"/>
              </a:ext>
            </a:extLst>
          </p:cNvPr>
          <p:cNvSpPr>
            <a:spLocks noGrp="1"/>
          </p:cNvSpPr>
          <p:nvPr>
            <p:ph type="title"/>
          </p:nvPr>
        </p:nvSpPr>
        <p:spPr>
          <a:xfrm>
            <a:off x="267671" y="1896301"/>
            <a:ext cx="5014833" cy="2913343"/>
          </a:xfrm>
        </p:spPr>
        <p:txBody>
          <a:bodyPr vert="horz" lIns="91440" tIns="45720" rIns="91440" bIns="45720" rtlCol="0" anchor="b">
            <a:normAutofit fontScale="90000"/>
          </a:bodyPr>
          <a:lstStyle/>
          <a:p>
            <a:pPr algn="r"/>
            <a:r>
              <a:rPr lang="en-US" sz="2600" dirty="0">
                <a:solidFill>
                  <a:srgbClr val="FFFFFF"/>
                </a:solidFill>
              </a:rPr>
              <a:t>             </a:t>
            </a:r>
            <a:r>
              <a:rPr lang="en-US" sz="7200" dirty="0">
                <a:latin typeface="Franklin Gothic Medium"/>
              </a:rPr>
              <a:t>Support  and  safety</a:t>
            </a:r>
            <a:r>
              <a:rPr lang="en-US" sz="2600" dirty="0">
                <a:solidFill>
                  <a:srgbClr val="FFFFFF"/>
                </a:solidFill>
              </a:rPr>
              <a:t> </a:t>
            </a:r>
          </a:p>
        </p:txBody>
      </p:sp>
      <p:pic>
        <p:nvPicPr>
          <p:cNvPr id="3" name="Picture 3" descr="A picture containing headdress, helmet&#10;&#10;Description automatically generated">
            <a:extLst>
              <a:ext uri="{FF2B5EF4-FFF2-40B4-BE49-F238E27FC236}">
                <a16:creationId xmlns:a16="http://schemas.microsoft.com/office/drawing/2014/main" id="{C30723C1-0B68-46EE-B521-64E478400B06}"/>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rot="-10800000" flipV="1">
            <a:off x="6839610" y="3265416"/>
            <a:ext cx="4810726" cy="3211160"/>
          </a:xfrm>
          <a:prstGeom prst="rect">
            <a:avLst/>
          </a:prstGeom>
        </p:spPr>
      </p:pic>
      <p:pic>
        <p:nvPicPr>
          <p:cNvPr id="6" name="Picture 6">
            <a:extLst>
              <a:ext uri="{FF2B5EF4-FFF2-40B4-BE49-F238E27FC236}">
                <a16:creationId xmlns:a16="http://schemas.microsoft.com/office/drawing/2014/main" id="{58CC0A2A-7364-4417-B9B1-B9A115D2A463}"/>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5366084" y="155534"/>
            <a:ext cx="5199644" cy="3208169"/>
          </a:xfrm>
          <a:prstGeom prst="rect">
            <a:avLst/>
          </a:prstGeom>
        </p:spPr>
      </p:pic>
      <p:sp>
        <p:nvSpPr>
          <p:cNvPr id="7" name="TextBox 6">
            <a:extLst>
              <a:ext uri="{FF2B5EF4-FFF2-40B4-BE49-F238E27FC236}">
                <a16:creationId xmlns:a16="http://schemas.microsoft.com/office/drawing/2014/main" id="{BACABF81-BA80-4EEB-A946-749607C19DFF}"/>
              </a:ext>
            </a:extLst>
          </p:cNvPr>
          <p:cNvSpPr txBox="1"/>
          <p:nvPr/>
        </p:nvSpPr>
        <p:spPr>
          <a:xfrm>
            <a:off x="4724400" y="4335463"/>
            <a:ext cx="2743200" cy="317500"/>
          </a:xfrm>
          <a:prstGeom prst="rect">
            <a:avLst/>
          </a:prstGeom>
        </p:spPr>
        <p:txBody>
          <a:bodyPr lIns="91440" tIns="45720" rIns="91440" bIns="45720" anchor="t">
            <a:normAutofit fontScale="92500" lnSpcReduction="20000"/>
          </a:bodyPr>
          <a:lstStyle/>
          <a:p>
            <a:r>
              <a:rPr lang="en-US" dirty="0"/>
              <a:t>.</a:t>
            </a:r>
          </a:p>
        </p:txBody>
      </p:sp>
    </p:spTree>
    <p:extLst>
      <p:ext uri="{BB962C8B-B14F-4D97-AF65-F5344CB8AC3E}">
        <p14:creationId xmlns:p14="http://schemas.microsoft.com/office/powerpoint/2010/main" val="3787542281"/>
      </p:ext>
    </p:extLst>
  </p:cSld>
  <p:clrMapOvr>
    <a:overrideClrMapping bg1="lt1" tx1="dk1" bg2="lt2" tx2="dk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15CF71-76FA-4614-86C2-0C771490F989}"/>
              </a:ext>
            </a:extLst>
          </p:cNvPr>
          <p:cNvSpPr>
            <a:spLocks noGrp="1"/>
          </p:cNvSpPr>
          <p:nvPr>
            <p:ph type="title"/>
          </p:nvPr>
        </p:nvSpPr>
        <p:spPr>
          <a:xfrm>
            <a:off x="685801" y="643466"/>
            <a:ext cx="2590799" cy="1235465"/>
          </a:xfrm>
        </p:spPr>
        <p:txBody>
          <a:bodyPr>
            <a:normAutofit/>
          </a:bodyPr>
          <a:lstStyle/>
          <a:p>
            <a:r>
              <a:rPr lang="en-US">
                <a:solidFill>
                  <a:srgbClr val="FFFFFF"/>
                </a:solidFill>
                <a:cs typeface="Calibri Light"/>
              </a:rPr>
              <a:t>Support </a:t>
            </a:r>
            <a:endParaRPr lang="en-US">
              <a:solidFill>
                <a:srgbClr val="FFFFFF"/>
              </a:solidFill>
            </a:endParaRPr>
          </a:p>
        </p:txBody>
      </p:sp>
      <p:graphicFrame>
        <p:nvGraphicFramePr>
          <p:cNvPr id="5" name="Content Placeholder 2">
            <a:extLst>
              <a:ext uri="{FF2B5EF4-FFF2-40B4-BE49-F238E27FC236}">
                <a16:creationId xmlns:a16="http://schemas.microsoft.com/office/drawing/2014/main" id="{47F211FC-0218-4A88-ABDA-06A403F89532}"/>
              </a:ext>
            </a:extLst>
          </p:cNvPr>
          <p:cNvGraphicFramePr>
            <a:graphicFrameLocks noGrp="1"/>
          </p:cNvGraphicFramePr>
          <p:nvPr>
            <p:ph idx="1"/>
            <p:extLst>
              <p:ext uri="{D42A27DB-BD31-4B8C-83A1-F6EECF244321}">
                <p14:modId xmlns:p14="http://schemas.microsoft.com/office/powerpoint/2010/main" val="1627902867"/>
              </p:ext>
            </p:extLst>
          </p:nvPr>
        </p:nvGraphicFramePr>
        <p:xfrm>
          <a:off x="4808601" y="901700"/>
          <a:ext cx="6545199" cy="482018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5" name="Picture 15" descr="Graphical user interface, application&#10;&#10;Description automatically generated">
            <a:extLst>
              <a:ext uri="{FF2B5EF4-FFF2-40B4-BE49-F238E27FC236}">
                <a16:creationId xmlns:a16="http://schemas.microsoft.com/office/drawing/2014/main" id="{C39CFE56-A9F8-4ACB-A27B-9C241E448582}"/>
              </a:ext>
            </a:extLst>
          </p:cNvPr>
          <p:cNvPicPr>
            <a:picLocks noChangeAspect="1"/>
          </p:cNvPicPr>
          <p:nvPr/>
        </p:nvPicPr>
        <p:blipFill>
          <a:blip r:embed="rId7">
            <a:extLst>
              <a:ext uri="{837473B0-CC2E-450A-ABE3-18F120FF3D39}">
                <a1611:picAttrSrcUrl xmlns:a1611="http://schemas.microsoft.com/office/drawing/2016/11/main" r:id="rId8"/>
              </a:ext>
            </a:extLst>
          </a:blip>
          <a:stretch>
            <a:fillRect/>
          </a:stretch>
        </p:blipFill>
        <p:spPr>
          <a:xfrm>
            <a:off x="292769" y="2259343"/>
            <a:ext cx="4447671" cy="4314498"/>
          </a:xfrm>
          <a:prstGeom prst="rect">
            <a:avLst/>
          </a:prstGeom>
        </p:spPr>
      </p:pic>
      <p:sp>
        <p:nvSpPr>
          <p:cNvPr id="16" name="TextBox 15">
            <a:extLst>
              <a:ext uri="{FF2B5EF4-FFF2-40B4-BE49-F238E27FC236}">
                <a16:creationId xmlns:a16="http://schemas.microsoft.com/office/drawing/2014/main" id="{F9799D3D-B68F-4DBD-93C4-04A22E422B54}"/>
              </a:ext>
            </a:extLst>
          </p:cNvPr>
          <p:cNvSpPr txBox="1"/>
          <p:nvPr/>
        </p:nvSpPr>
        <p:spPr>
          <a:xfrm>
            <a:off x="543426" y="5451308"/>
            <a:ext cx="4959015" cy="317500"/>
          </a:xfrm>
          <a:prstGeom prst="rect">
            <a:avLst/>
          </a:prstGeom>
        </p:spPr>
        <p:txBody>
          <a:bodyPr lIns="91440" tIns="45720" rIns="91440" bIns="45720" anchor="t">
            <a:normAutofit fontScale="92500" lnSpcReduction="20000"/>
          </a:bodyPr>
          <a:lstStyle/>
          <a:p>
            <a:endParaRPr lang="en-US" dirty="0">
              <a:cs typeface="Calibri"/>
            </a:endParaRPr>
          </a:p>
        </p:txBody>
      </p:sp>
    </p:spTree>
    <p:extLst>
      <p:ext uri="{BB962C8B-B14F-4D97-AF65-F5344CB8AC3E}">
        <p14:creationId xmlns:p14="http://schemas.microsoft.com/office/powerpoint/2010/main" val="97284507"/>
      </p:ext>
    </p:extLst>
  </p:cSld>
  <p:clrMapOvr>
    <a:overrideClrMapping bg1="lt1" tx1="dk1" bg2="lt2" tx2="dk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9" descr="A picture containing table, indoor, wooden&#10;&#10;Description automatically generated">
            <a:extLst>
              <a:ext uri="{FF2B5EF4-FFF2-40B4-BE49-F238E27FC236}">
                <a16:creationId xmlns:a16="http://schemas.microsoft.com/office/drawing/2014/main" id="{7C6F0223-D120-4F9B-93D2-118F9F225530}"/>
              </a:ext>
            </a:extLst>
          </p:cNvPr>
          <p:cNvPicPr>
            <a:picLocks noGrp="1" noChangeAspect="1"/>
          </p:cNvPicPr>
          <p:nvPr>
            <p:ph idx="1"/>
          </p:nvPr>
        </p:nvPicPr>
        <p:blipFill>
          <a:blip r:embed="rId2">
            <a:extLst>
              <a:ext uri="{837473B0-CC2E-450A-ABE3-18F120FF3D39}">
                <a1611:picAttrSrcUrl xmlns:a1611="http://schemas.microsoft.com/office/drawing/2016/11/main" r:id="rId3"/>
              </a:ext>
            </a:extLst>
          </a:blip>
          <a:stretch>
            <a:fillRect/>
          </a:stretch>
        </p:blipFill>
        <p:spPr>
          <a:xfrm>
            <a:off x="403475" y="2515310"/>
            <a:ext cx="5943600" cy="3343275"/>
          </a:xfrm>
        </p:spPr>
      </p:pic>
      <p:sp>
        <p:nvSpPr>
          <p:cNvPr id="10" name="TextBox 9">
            <a:extLst>
              <a:ext uri="{FF2B5EF4-FFF2-40B4-BE49-F238E27FC236}">
                <a16:creationId xmlns:a16="http://schemas.microsoft.com/office/drawing/2014/main" id="{76CC62E2-AB13-435B-AB06-EA87B28681A3}"/>
              </a:ext>
            </a:extLst>
          </p:cNvPr>
          <p:cNvSpPr txBox="1"/>
          <p:nvPr/>
        </p:nvSpPr>
        <p:spPr>
          <a:xfrm>
            <a:off x="403476" y="5857792"/>
            <a:ext cx="5943600" cy="317500"/>
          </a:xfrm>
          <a:prstGeom prst="rect">
            <a:avLst/>
          </a:prstGeom>
        </p:spPr>
        <p:txBody>
          <a:bodyPr lIns="91440" tIns="45720" rIns="91440" bIns="45720" anchor="t">
            <a:normAutofit fontScale="92500" lnSpcReduction="20000"/>
          </a:bodyPr>
          <a:lstStyle/>
          <a:p>
            <a:endParaRPr lang="en-US" dirty="0">
              <a:cs typeface="Calibri"/>
            </a:endParaRPr>
          </a:p>
        </p:txBody>
      </p:sp>
      <p:sp>
        <p:nvSpPr>
          <p:cNvPr id="12" name="TextBox 11">
            <a:extLst>
              <a:ext uri="{FF2B5EF4-FFF2-40B4-BE49-F238E27FC236}">
                <a16:creationId xmlns:a16="http://schemas.microsoft.com/office/drawing/2014/main" id="{65571671-1E8C-4FC6-86F6-1B702B91963D}"/>
              </a:ext>
            </a:extLst>
          </p:cNvPr>
          <p:cNvSpPr txBox="1"/>
          <p:nvPr/>
        </p:nvSpPr>
        <p:spPr>
          <a:xfrm>
            <a:off x="4724400" y="3200400"/>
            <a:ext cx="274319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dirty="0">
              <a:cs typeface="Calibri"/>
            </a:endParaRPr>
          </a:p>
        </p:txBody>
      </p:sp>
      <p:sp>
        <p:nvSpPr>
          <p:cNvPr id="14" name="TextBox 13">
            <a:extLst>
              <a:ext uri="{FF2B5EF4-FFF2-40B4-BE49-F238E27FC236}">
                <a16:creationId xmlns:a16="http://schemas.microsoft.com/office/drawing/2014/main" id="{FF7C4520-D520-49B8-BE12-66F8EC4BFB3D}"/>
              </a:ext>
            </a:extLst>
          </p:cNvPr>
          <p:cNvSpPr txBox="1"/>
          <p:nvPr/>
        </p:nvSpPr>
        <p:spPr>
          <a:xfrm>
            <a:off x="4724400" y="4016375"/>
            <a:ext cx="5697254" cy="1465719"/>
          </a:xfrm>
          <a:prstGeom prst="rect">
            <a:avLst/>
          </a:prstGeom>
        </p:spPr>
        <p:txBody>
          <a:bodyPr lIns="91440" tIns="45720" rIns="91440" bIns="45720" anchor="t">
            <a:normAutofit/>
          </a:bodyPr>
          <a:lstStyle/>
          <a:p>
            <a:endParaRPr lang="en-US" dirty="0">
              <a:cs typeface="Calibri"/>
            </a:endParaRPr>
          </a:p>
        </p:txBody>
      </p:sp>
      <p:pic>
        <p:nvPicPr>
          <p:cNvPr id="16" name="Picture 16" descr="Logo&#10;&#10;Description automatically generated">
            <a:extLst>
              <a:ext uri="{FF2B5EF4-FFF2-40B4-BE49-F238E27FC236}">
                <a16:creationId xmlns:a16="http://schemas.microsoft.com/office/drawing/2014/main" id="{FF73B9E2-AF4C-4265-87BD-B0BB511ED68E}"/>
              </a:ext>
            </a:extLst>
          </p:cNvPr>
          <p:cNvPicPr>
            <a:picLocks noChangeAspect="1"/>
          </p:cNvPicPr>
          <p:nvPr/>
        </p:nvPicPr>
        <p:blipFill>
          <a:blip r:embed="rId4">
            <a:extLst>
              <a:ext uri="{837473B0-CC2E-450A-ABE3-18F120FF3D39}">
                <a1611:picAttrSrcUrl xmlns:a1611="http://schemas.microsoft.com/office/drawing/2016/11/main" r:id="rId5"/>
              </a:ext>
            </a:extLst>
          </a:blip>
          <a:stretch>
            <a:fillRect/>
          </a:stretch>
        </p:blipFill>
        <p:spPr>
          <a:xfrm>
            <a:off x="1853852" y="65690"/>
            <a:ext cx="7440458" cy="2259002"/>
          </a:xfrm>
          <a:prstGeom prst="rect">
            <a:avLst/>
          </a:prstGeom>
        </p:spPr>
      </p:pic>
      <p:sp>
        <p:nvSpPr>
          <p:cNvPr id="17" name="TextBox 16">
            <a:extLst>
              <a:ext uri="{FF2B5EF4-FFF2-40B4-BE49-F238E27FC236}">
                <a16:creationId xmlns:a16="http://schemas.microsoft.com/office/drawing/2014/main" id="{C891EB3A-412C-4738-9BA1-FC0026202ED1}"/>
              </a:ext>
            </a:extLst>
          </p:cNvPr>
          <p:cNvSpPr txBox="1"/>
          <p:nvPr/>
        </p:nvSpPr>
        <p:spPr>
          <a:xfrm>
            <a:off x="6227523" y="3922430"/>
            <a:ext cx="2743200" cy="317500"/>
          </a:xfrm>
          <a:prstGeom prst="rect">
            <a:avLst/>
          </a:prstGeom>
        </p:spPr>
        <p:txBody>
          <a:bodyPr lIns="91440" tIns="45720" rIns="91440" bIns="45720" anchor="t">
            <a:normAutofit fontScale="92500" lnSpcReduction="20000"/>
          </a:bodyPr>
          <a:lstStyle/>
          <a:p>
            <a:endParaRPr lang="en-US" dirty="0">
              <a:cs typeface="Calibri"/>
            </a:endParaRPr>
          </a:p>
        </p:txBody>
      </p:sp>
      <p:pic>
        <p:nvPicPr>
          <p:cNvPr id="22" name="Picture 22" descr="Logo&#10;&#10;Description automatically generated">
            <a:extLst>
              <a:ext uri="{FF2B5EF4-FFF2-40B4-BE49-F238E27FC236}">
                <a16:creationId xmlns:a16="http://schemas.microsoft.com/office/drawing/2014/main" id="{249C9DA7-B2FB-47AE-B2D3-95752B2ADE7D}"/>
              </a:ext>
            </a:extLst>
          </p:cNvPr>
          <p:cNvPicPr>
            <a:picLocks noChangeAspect="1"/>
          </p:cNvPicPr>
          <p:nvPr/>
        </p:nvPicPr>
        <p:blipFill>
          <a:blip r:embed="rId6">
            <a:extLst>
              <a:ext uri="{837473B0-CC2E-450A-ABE3-18F120FF3D39}">
                <a1611:picAttrSrcUrl xmlns:a1611="http://schemas.microsoft.com/office/drawing/2016/11/main" r:id="rId7"/>
              </a:ext>
            </a:extLst>
          </a:blip>
          <a:stretch>
            <a:fillRect/>
          </a:stretch>
        </p:blipFill>
        <p:spPr>
          <a:xfrm>
            <a:off x="8210811" y="2725455"/>
            <a:ext cx="2743200" cy="2743200"/>
          </a:xfrm>
          <a:prstGeom prst="rect">
            <a:avLst/>
          </a:prstGeom>
        </p:spPr>
      </p:pic>
      <p:sp>
        <p:nvSpPr>
          <p:cNvPr id="23" name="TextBox 22">
            <a:extLst>
              <a:ext uri="{FF2B5EF4-FFF2-40B4-BE49-F238E27FC236}">
                <a16:creationId xmlns:a16="http://schemas.microsoft.com/office/drawing/2014/main" id="{C8B1C54B-E53D-4D6A-B9B3-7125FEFD7CFD}"/>
              </a:ext>
            </a:extLst>
          </p:cNvPr>
          <p:cNvSpPr txBox="1"/>
          <p:nvPr/>
        </p:nvSpPr>
        <p:spPr>
          <a:xfrm>
            <a:off x="8210811" y="5468655"/>
            <a:ext cx="2743200" cy="317500"/>
          </a:xfrm>
          <a:prstGeom prst="rect">
            <a:avLst/>
          </a:prstGeom>
        </p:spPr>
        <p:txBody>
          <a:bodyPr lIns="91440" tIns="45720" rIns="91440" bIns="45720" anchor="t">
            <a:normAutofit fontScale="92500" lnSpcReduction="20000"/>
          </a:bodyPr>
          <a:lstStyle/>
          <a:p>
            <a:endParaRPr lang="en-US" dirty="0">
              <a:cs typeface="Calibri"/>
            </a:endParaRPr>
          </a:p>
        </p:txBody>
      </p:sp>
    </p:spTree>
    <p:extLst>
      <p:ext uri="{BB962C8B-B14F-4D97-AF65-F5344CB8AC3E}">
        <p14:creationId xmlns:p14="http://schemas.microsoft.com/office/powerpoint/2010/main" val="17268609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Shape&#10;&#10;Description automatically generated">
            <a:extLst>
              <a:ext uri="{FF2B5EF4-FFF2-40B4-BE49-F238E27FC236}">
                <a16:creationId xmlns:a16="http://schemas.microsoft.com/office/drawing/2014/main" id="{AFB6C43D-B390-49B5-8531-DE7116CB4ADA}"/>
              </a:ext>
            </a:extLst>
          </p:cNvPr>
          <p:cNvPicPr>
            <a:picLocks noGrp="1" noChangeAspect="1"/>
          </p:cNvPicPr>
          <p:nvPr>
            <p:ph idx="4294967295"/>
          </p:nvPr>
        </p:nvPicPr>
        <p:blipFill>
          <a:blip r:embed="rId2">
            <a:extLst>
              <a:ext uri="{837473B0-CC2E-450A-ABE3-18F120FF3D39}">
                <a1611:picAttrSrcUrl xmlns:a1611="http://schemas.microsoft.com/office/drawing/2016/11/main" r:id="rId3"/>
              </a:ext>
            </a:extLst>
          </a:blip>
          <a:stretch>
            <a:fillRect/>
          </a:stretch>
        </p:blipFill>
        <p:spPr>
          <a:xfrm>
            <a:off x="0" y="255588"/>
            <a:ext cx="7537450" cy="2347912"/>
          </a:xfrm>
        </p:spPr>
      </p:pic>
      <p:sp>
        <p:nvSpPr>
          <p:cNvPr id="5" name="TextBox 4">
            <a:extLst>
              <a:ext uri="{FF2B5EF4-FFF2-40B4-BE49-F238E27FC236}">
                <a16:creationId xmlns:a16="http://schemas.microsoft.com/office/drawing/2014/main" id="{DBD1F6DB-3716-4873-A1F0-0C347A30BC2E}"/>
              </a:ext>
            </a:extLst>
          </p:cNvPr>
          <p:cNvSpPr txBox="1"/>
          <p:nvPr/>
        </p:nvSpPr>
        <p:spPr>
          <a:xfrm>
            <a:off x="1961911" y="2488982"/>
            <a:ext cx="7537450" cy="317500"/>
          </a:xfrm>
          <a:prstGeom prst="rect">
            <a:avLst/>
          </a:prstGeom>
        </p:spPr>
        <p:txBody>
          <a:bodyPr lIns="91440" tIns="45720" rIns="91440" bIns="45720" anchor="t">
            <a:normAutofit fontScale="92500" lnSpcReduction="20000"/>
          </a:bodyPr>
          <a:lstStyle/>
          <a:p>
            <a:r>
              <a:rPr lang="en-US" dirty="0"/>
              <a:t>.</a:t>
            </a:r>
          </a:p>
        </p:txBody>
      </p:sp>
      <p:sp>
        <p:nvSpPr>
          <p:cNvPr id="7" name="TextBox 6">
            <a:extLst>
              <a:ext uri="{FF2B5EF4-FFF2-40B4-BE49-F238E27FC236}">
                <a16:creationId xmlns:a16="http://schemas.microsoft.com/office/drawing/2014/main" id="{9D3E8A15-7003-419F-94A9-001CA413A069}"/>
              </a:ext>
            </a:extLst>
          </p:cNvPr>
          <p:cNvSpPr txBox="1"/>
          <p:nvPr/>
        </p:nvSpPr>
        <p:spPr>
          <a:xfrm>
            <a:off x="340292" y="2814180"/>
            <a:ext cx="11448786" cy="415498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solidFill>
                  <a:schemeClr val="accent3">
                    <a:lumMod val="40000"/>
                    <a:lumOff val="60000"/>
                  </a:schemeClr>
                </a:solidFill>
                <a:latin typeface="Bookman Old Style"/>
                <a:ea typeface="+mn-lt"/>
                <a:cs typeface="+mn-lt"/>
              </a:rPr>
              <a:t>Safety is a concept that includes all measures and practices taken to preserve the life, health, and bodily integrity of individuals.</a:t>
            </a:r>
            <a:endParaRPr lang="en-US" sz="2400" b="1">
              <a:solidFill>
                <a:schemeClr val="accent3">
                  <a:lumMod val="40000"/>
                  <a:lumOff val="60000"/>
                </a:schemeClr>
              </a:solidFill>
              <a:latin typeface="Bookman Old Style"/>
            </a:endParaRPr>
          </a:p>
          <a:p>
            <a:endParaRPr lang="en-US" sz="2400" b="1" dirty="0">
              <a:solidFill>
                <a:schemeClr val="accent3">
                  <a:lumMod val="40000"/>
                  <a:lumOff val="60000"/>
                </a:schemeClr>
              </a:solidFill>
              <a:latin typeface="Bookman Old Style"/>
              <a:ea typeface="+mn-lt"/>
              <a:cs typeface="+mn-lt"/>
            </a:endParaRPr>
          </a:p>
          <a:p>
            <a:r>
              <a:rPr lang="en-US" sz="2400" dirty="0">
                <a:latin typeface="Comic Sans MS"/>
                <a:ea typeface="+mn-lt"/>
                <a:cs typeface="+mn-lt"/>
              </a:rPr>
              <a:t>In the workplace, safety is measured through a series of metrics that track the rate of near misses, injuries, illnesses, and fatalities.</a:t>
            </a:r>
            <a:endParaRPr lang="en-US" sz="2400">
              <a:latin typeface="Comic Sans MS"/>
            </a:endParaRPr>
          </a:p>
          <a:p>
            <a:endParaRPr lang="en-US" sz="2400" dirty="0">
              <a:latin typeface="Comic Sans MS"/>
              <a:ea typeface="+mn-lt"/>
              <a:cs typeface="+mn-lt"/>
            </a:endParaRPr>
          </a:p>
          <a:p>
            <a:r>
              <a:rPr lang="en-US" sz="2400" dirty="0">
                <a:latin typeface="Comic Sans MS"/>
                <a:ea typeface="+mn-lt"/>
                <a:cs typeface="+mn-lt"/>
              </a:rPr>
              <a:t> In order to improve these metrics, employers and safety officials must also conduct investigations following any incident to ensure that all safety protocols and measures are being followed or to implement new ones if needed.</a:t>
            </a:r>
            <a:endParaRPr lang="en-US" sz="2400">
              <a:latin typeface="Comic Sans MS"/>
              <a:cs typeface="Calibri"/>
            </a:endParaRPr>
          </a:p>
          <a:p>
            <a:endParaRPr lang="en-US" sz="2400" dirty="0">
              <a:cs typeface="Calibri"/>
            </a:endParaRPr>
          </a:p>
          <a:p>
            <a:pPr algn="l"/>
            <a:endParaRPr lang="en-US" sz="2400" dirty="0">
              <a:cs typeface="Calibri"/>
            </a:endParaRPr>
          </a:p>
        </p:txBody>
      </p:sp>
    </p:spTree>
    <p:extLst>
      <p:ext uri="{BB962C8B-B14F-4D97-AF65-F5344CB8AC3E}">
        <p14:creationId xmlns:p14="http://schemas.microsoft.com/office/powerpoint/2010/main" val="38859287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63708FB-178C-4D30-89DE-5F6E06CC66EB}"/>
              </a:ext>
            </a:extLst>
          </p:cNvPr>
          <p:cNvSpPr>
            <a:spLocks noGrp="1"/>
          </p:cNvSpPr>
          <p:nvPr>
            <p:ph type="title"/>
          </p:nvPr>
        </p:nvSpPr>
        <p:spPr>
          <a:xfrm>
            <a:off x="486877" y="2250385"/>
            <a:ext cx="4529422" cy="2601011"/>
          </a:xfrm>
        </p:spPr>
        <p:txBody>
          <a:bodyPr vert="horz" lIns="91440" tIns="45720" rIns="91440" bIns="45720" rtlCol="0" anchor="b">
            <a:normAutofit/>
          </a:bodyPr>
          <a:lstStyle/>
          <a:p>
            <a:r>
              <a:rPr lang="en-US" sz="4100" b="1" dirty="0">
                <a:solidFill>
                  <a:schemeClr val="accent1">
                    <a:lumMod val="20000"/>
                    <a:lumOff val="80000"/>
                  </a:schemeClr>
                </a:solidFill>
                <a:latin typeface="Century Schoolbook"/>
                <a:ea typeface="STXingkai"/>
              </a:rPr>
              <a:t>Connection and  </a:t>
            </a:r>
            <a:br>
              <a:rPr lang="en-US" sz="4100" b="1" dirty="0">
                <a:solidFill>
                  <a:schemeClr val="accent1">
                    <a:lumMod val="20000"/>
                    <a:lumOff val="80000"/>
                  </a:schemeClr>
                </a:solidFill>
                <a:latin typeface="Century Schoolbook"/>
              </a:rPr>
            </a:br>
            <a:r>
              <a:rPr lang="en-US" sz="4100" b="1" dirty="0">
                <a:solidFill>
                  <a:schemeClr val="accent1">
                    <a:lumMod val="20000"/>
                    <a:lumOff val="80000"/>
                  </a:schemeClr>
                </a:solidFill>
                <a:latin typeface="Century Schoolbook"/>
                <a:ea typeface="STXingkai"/>
              </a:rPr>
              <a:t>belonging </a:t>
            </a:r>
          </a:p>
        </p:txBody>
      </p:sp>
      <p:pic>
        <p:nvPicPr>
          <p:cNvPr id="22" name="Picture 22" descr="Text&#10;&#10;Description automatically generated">
            <a:extLst>
              <a:ext uri="{FF2B5EF4-FFF2-40B4-BE49-F238E27FC236}">
                <a16:creationId xmlns:a16="http://schemas.microsoft.com/office/drawing/2014/main" id="{DC1D2AFE-C5FE-49C8-AEE8-8F7406E5E0E0}"/>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7517273" y="1731777"/>
            <a:ext cx="3362366" cy="2219162"/>
          </a:xfrm>
          <a:prstGeom prst="rect">
            <a:avLst/>
          </a:prstGeom>
        </p:spPr>
      </p:pic>
      <p:pic>
        <p:nvPicPr>
          <p:cNvPr id="4" name="Picture 4" descr="A picture containing text&#10;&#10;Description automatically generated">
            <a:extLst>
              <a:ext uri="{FF2B5EF4-FFF2-40B4-BE49-F238E27FC236}">
                <a16:creationId xmlns:a16="http://schemas.microsoft.com/office/drawing/2014/main" id="{FFE53D38-B8E2-4D1B-9AED-B7A5565A8A64}"/>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7535669" y="4123994"/>
            <a:ext cx="3325574" cy="2219821"/>
          </a:xfrm>
          <a:prstGeom prst="rect">
            <a:avLst/>
          </a:prstGeom>
        </p:spPr>
      </p:pic>
      <p:sp>
        <p:nvSpPr>
          <p:cNvPr id="2" name="TextBox 1">
            <a:extLst>
              <a:ext uri="{FF2B5EF4-FFF2-40B4-BE49-F238E27FC236}">
                <a16:creationId xmlns:a16="http://schemas.microsoft.com/office/drawing/2014/main" id="{22E7DF07-46D2-4778-BE5B-C749002824F1}"/>
              </a:ext>
            </a:extLst>
          </p:cNvPr>
          <p:cNvSpPr txBox="1"/>
          <p:nvPr/>
        </p:nvSpPr>
        <p:spPr>
          <a:xfrm>
            <a:off x="886329" y="2058055"/>
            <a:ext cx="8305798" cy="3973777"/>
          </a:xfrm>
          <a:prstGeom prst="rect">
            <a:avLst/>
          </a:prstGeom>
        </p:spPr>
        <p:txBody>
          <a:bodyPr rot="0" spcFirstLastPara="0" vertOverflow="overflow" horzOverflow="overflow" vert="horz" lIns="91440" tIns="45720" rIns="91440" bIns="45720" numCol="1" spcCol="0" rtlCol="0" fromWordArt="0" anchor="ctr" anchorCtr="0" forceAA="0" compatLnSpc="1">
            <a:prstTxWarp prst="textNoShape">
              <a:avLst/>
            </a:prstTxWarp>
            <a:normAutofit/>
          </a:bodyPr>
          <a:lstStyle/>
          <a:p>
            <a:pPr>
              <a:spcAft>
                <a:spcPts val="1000"/>
              </a:spcAft>
              <a:buClr>
                <a:schemeClr val="tx1"/>
              </a:buClr>
              <a:buSzPct val="100000"/>
            </a:pPr>
            <a:endParaRPr lang="en-US" dirty="0">
              <a:solidFill>
                <a:schemeClr val="tx1">
                  <a:lumMod val="85000"/>
                  <a:lumOff val="15000"/>
                </a:schemeClr>
              </a:solidFill>
              <a:cs typeface="Calibri"/>
            </a:endParaRPr>
          </a:p>
        </p:txBody>
      </p:sp>
      <p:sp>
        <p:nvSpPr>
          <p:cNvPr id="5" name="TextBox 4">
            <a:extLst>
              <a:ext uri="{FF2B5EF4-FFF2-40B4-BE49-F238E27FC236}">
                <a16:creationId xmlns:a16="http://schemas.microsoft.com/office/drawing/2014/main" id="{CDB1CA5F-51B4-4D11-9A3E-DC06D0540DD4}"/>
              </a:ext>
            </a:extLst>
          </p:cNvPr>
          <p:cNvSpPr txBox="1"/>
          <p:nvPr/>
        </p:nvSpPr>
        <p:spPr>
          <a:xfrm>
            <a:off x="4032584" y="5717005"/>
            <a:ext cx="2743200" cy="317500"/>
          </a:xfrm>
          <a:prstGeom prst="rect">
            <a:avLst/>
          </a:prstGeom>
        </p:spPr>
        <p:txBody>
          <a:bodyPr lIns="91440" tIns="45720" rIns="91440" bIns="45720" anchor="t">
            <a:normAutofit fontScale="92500" lnSpcReduction="20000"/>
          </a:bodyPr>
          <a:lstStyle/>
          <a:p>
            <a:endParaRPr lang="en-US" dirty="0">
              <a:cs typeface="Calibri"/>
            </a:endParaRPr>
          </a:p>
        </p:txBody>
      </p:sp>
      <p:sp>
        <p:nvSpPr>
          <p:cNvPr id="23" name="TextBox 22">
            <a:extLst>
              <a:ext uri="{FF2B5EF4-FFF2-40B4-BE49-F238E27FC236}">
                <a16:creationId xmlns:a16="http://schemas.microsoft.com/office/drawing/2014/main" id="{BF478FB0-6F0C-4826-B35A-0C1A1B8D5FF8}"/>
              </a:ext>
            </a:extLst>
          </p:cNvPr>
          <p:cNvSpPr txBox="1"/>
          <p:nvPr/>
        </p:nvSpPr>
        <p:spPr>
          <a:xfrm>
            <a:off x="8405885" y="3750884"/>
            <a:ext cx="2473754" cy="200055"/>
          </a:xfrm>
          <a:prstGeom prst="rect">
            <a:avLst/>
          </a:prstGeom>
          <a:solidFill>
            <a:srgbClr val="000000"/>
          </a:solidFill>
        </p:spPr>
        <p:txBody>
          <a:bodyPr wrap="none">
            <a:spAutoFit/>
          </a:bodyPr>
          <a:lstStyle/>
          <a:p>
            <a:pPr algn="r">
              <a:spcAft>
                <a:spcPts val="600"/>
              </a:spcAft>
            </a:pPr>
            <a:r>
              <a:rPr lang="en-US" sz="700">
                <a:solidFill>
                  <a:srgbClr val="FFFFFF"/>
                </a:solidFill>
                <a:hlinkClick r:id="rId4">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7">
                  <a:extLst>
                    <a:ext uri="{A12FA001-AC4F-418D-AE19-62706E023703}">
                      <ahyp:hlinkClr xmlns:ahyp="http://schemas.microsoft.com/office/drawing/2018/hyperlinkcolor" val="tx"/>
                    </a:ext>
                  </a:extLst>
                </a:hlinkClick>
              </a:rPr>
              <a:t>CC BY-NC-ND</a:t>
            </a:r>
            <a:r>
              <a:rPr lang="en-US" sz="700">
                <a:solidFill>
                  <a:srgbClr val="FFFFFF"/>
                </a:solidFill>
              </a:rPr>
              <a:t>.</a:t>
            </a:r>
          </a:p>
        </p:txBody>
      </p:sp>
    </p:spTree>
    <p:extLst>
      <p:ext uri="{BB962C8B-B14F-4D97-AF65-F5344CB8AC3E}">
        <p14:creationId xmlns:p14="http://schemas.microsoft.com/office/powerpoint/2010/main" val="33430991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D7B9D-9B4E-465D-B404-BC0EB54A7D87}"/>
              </a:ext>
            </a:extLst>
          </p:cNvPr>
          <p:cNvSpPr>
            <a:spLocks noGrp="1"/>
          </p:cNvSpPr>
          <p:nvPr>
            <p:ph type="title"/>
          </p:nvPr>
        </p:nvSpPr>
        <p:spPr>
          <a:xfrm>
            <a:off x="5941228" y="1151677"/>
            <a:ext cx="5218897" cy="4554647"/>
          </a:xfrm>
        </p:spPr>
        <p:txBody>
          <a:bodyPr anchor="ctr">
            <a:normAutofit/>
          </a:bodyPr>
          <a:lstStyle/>
          <a:p>
            <a:r>
              <a:rPr lang="en-US" sz="3700" dirty="0">
                <a:latin typeface="STXingkai"/>
                <a:ea typeface="STXingkai"/>
                <a:cs typeface="Calibri Light"/>
              </a:rPr>
              <a:t>                </a:t>
            </a:r>
            <a:r>
              <a:rPr lang="en-US" sz="3700" u="sng" dirty="0">
                <a:latin typeface="STXingkai"/>
                <a:ea typeface="STXingkai"/>
                <a:cs typeface="Calibri Light"/>
              </a:rPr>
              <a:t>Connection </a:t>
            </a:r>
            <a:endParaRPr lang="en-US" sz="3700" u="sng" dirty="0">
              <a:latin typeface="STXingkai"/>
              <a:ea typeface="STXingkai"/>
            </a:endParaRPr>
          </a:p>
        </p:txBody>
      </p:sp>
      <p:sp>
        <p:nvSpPr>
          <p:cNvPr id="29" name="Content Placeholder 5">
            <a:extLst>
              <a:ext uri="{FF2B5EF4-FFF2-40B4-BE49-F238E27FC236}">
                <a16:creationId xmlns:a16="http://schemas.microsoft.com/office/drawing/2014/main" id="{F964B523-DAD8-460A-B95E-1E09D582ED6D}"/>
              </a:ext>
            </a:extLst>
          </p:cNvPr>
          <p:cNvSpPr>
            <a:spLocks noGrp="1"/>
          </p:cNvSpPr>
          <p:nvPr>
            <p:ph idx="1"/>
          </p:nvPr>
        </p:nvSpPr>
        <p:spPr>
          <a:xfrm>
            <a:off x="884131" y="1245622"/>
            <a:ext cx="3968492" cy="4718897"/>
          </a:xfrm>
        </p:spPr>
        <p:txBody>
          <a:bodyPr anchor="ctr">
            <a:normAutofit fontScale="92500" lnSpcReduction="20000"/>
          </a:bodyPr>
          <a:lstStyle/>
          <a:p>
            <a:r>
              <a:rPr lang="en-US" sz="3600" dirty="0">
                <a:latin typeface="Arial Black"/>
                <a:ea typeface="+mn-lt"/>
                <a:cs typeface="+mn-lt"/>
              </a:rPr>
              <a:t>A </a:t>
            </a:r>
            <a:r>
              <a:rPr lang="en-US" sz="3600" b="1" dirty="0">
                <a:latin typeface="Arial Black"/>
                <a:ea typeface="+mn-lt"/>
                <a:cs typeface="+mn-lt"/>
              </a:rPr>
              <a:t>connection</a:t>
            </a:r>
            <a:r>
              <a:rPr lang="en-US" sz="3600" dirty="0">
                <a:latin typeface="Arial Black"/>
                <a:ea typeface="+mn-lt"/>
                <a:cs typeface="+mn-lt"/>
              </a:rPr>
              <a:t> </a:t>
            </a:r>
            <a:endParaRPr lang="en-US" sz="3600" dirty="0">
              <a:latin typeface="Arial Black"/>
              <a:ea typeface="STXingkai"/>
              <a:cs typeface="+mn-lt"/>
            </a:endParaRPr>
          </a:p>
          <a:p>
            <a:pPr marL="0" indent="0">
              <a:buClr>
                <a:srgbClr val="FFFFFF"/>
              </a:buClr>
              <a:buNone/>
            </a:pPr>
            <a:r>
              <a:rPr lang="en-US" sz="3600" dirty="0">
                <a:latin typeface="Arial Black"/>
                <a:ea typeface="+mn-lt"/>
                <a:cs typeface="+mn-lt"/>
              </a:rPr>
              <a:t>is a relationship between two things, people, or groups.</a:t>
            </a:r>
            <a:endParaRPr lang="en-US" sz="3600">
              <a:latin typeface="Arial Black"/>
              <a:ea typeface="STXingkai"/>
              <a:cs typeface="Calibri" panose="020F0502020204030204"/>
            </a:endParaRPr>
          </a:p>
          <a:p>
            <a:pPr>
              <a:buClr>
                <a:srgbClr val="FFFFFF"/>
              </a:buClr>
            </a:pPr>
            <a:endParaRPr lang="en-US" i="1">
              <a:cs typeface="Calibri"/>
            </a:endParaRPr>
          </a:p>
          <a:p>
            <a:pPr>
              <a:buClr>
                <a:srgbClr val="FFFFFF"/>
              </a:buClr>
            </a:pPr>
            <a:r>
              <a:rPr lang="en-US" i="1" u="sng" dirty="0">
                <a:latin typeface="Bookman Old Style"/>
                <a:ea typeface="+mn-lt"/>
                <a:cs typeface="+mn-lt"/>
              </a:rPr>
              <a:t>Example</a:t>
            </a:r>
            <a:endParaRPr lang="en-US" i="1" u="sng">
              <a:latin typeface="Bookman Old Style"/>
              <a:ea typeface="+mn-lt"/>
              <a:cs typeface="+mn-lt"/>
            </a:endParaRPr>
          </a:p>
          <a:p>
            <a:pPr>
              <a:buClr>
                <a:srgbClr val="FFFFFF"/>
              </a:buClr>
            </a:pPr>
            <a:r>
              <a:rPr lang="en-US" sz="2400" i="1" dirty="0">
                <a:ea typeface="+mn-lt"/>
                <a:cs typeface="+mn-lt"/>
              </a:rPr>
              <a:t>The police say he had no connection with the security forces. </a:t>
            </a:r>
            <a:endParaRPr lang="en-US" sz="2400">
              <a:cs typeface="Calibri"/>
            </a:endParaRPr>
          </a:p>
          <a:p>
            <a:pPr>
              <a:buClr>
                <a:srgbClr val="FFFFFF"/>
              </a:buClr>
            </a:pPr>
            <a:r>
              <a:rPr lang="en-US" sz="2400" i="1" dirty="0">
                <a:ea typeface="+mn-lt"/>
                <a:cs typeface="+mn-lt"/>
              </a:rPr>
              <a:t>He has denied any connection to the bombing. </a:t>
            </a:r>
            <a:endParaRPr lang="en-US" sz="2400">
              <a:cs typeface="Calibri"/>
            </a:endParaRPr>
          </a:p>
          <a:p>
            <a:pPr>
              <a:buClr>
                <a:srgbClr val="FFFFFF"/>
              </a:buClr>
            </a:pPr>
            <a:endParaRPr lang="en-US">
              <a:cs typeface="Calibri"/>
            </a:endParaRPr>
          </a:p>
        </p:txBody>
      </p:sp>
      <p:pic>
        <p:nvPicPr>
          <p:cNvPr id="14" name="Picture 15" descr="Free Images : social group, people, youth, community, team, student ...">
            <a:extLst>
              <a:ext uri="{FF2B5EF4-FFF2-40B4-BE49-F238E27FC236}">
                <a16:creationId xmlns:a16="http://schemas.microsoft.com/office/drawing/2014/main" id="{4E93B942-2F83-471E-8231-1363B80A207B}"/>
              </a:ext>
            </a:extLst>
          </p:cNvPr>
          <p:cNvPicPr>
            <a:picLocks noChangeAspect="1"/>
          </p:cNvPicPr>
          <p:nvPr/>
        </p:nvPicPr>
        <p:blipFill>
          <a:blip r:embed="rId2"/>
          <a:stretch>
            <a:fillRect/>
          </a:stretch>
        </p:blipFill>
        <p:spPr>
          <a:xfrm>
            <a:off x="6027822" y="4078705"/>
            <a:ext cx="5721015" cy="2610852"/>
          </a:xfrm>
          <a:prstGeom prst="rect">
            <a:avLst/>
          </a:prstGeom>
        </p:spPr>
      </p:pic>
    </p:spTree>
    <p:extLst>
      <p:ext uri="{BB962C8B-B14F-4D97-AF65-F5344CB8AC3E}">
        <p14:creationId xmlns:p14="http://schemas.microsoft.com/office/powerpoint/2010/main" val="322575170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6476F"/>
      </a:dk2>
      <a:lt2>
        <a:srgbClr val="EBEBEB"/>
      </a:lt2>
      <a:accent1>
        <a:srgbClr val="E5B458"/>
      </a:accent1>
      <a:accent2>
        <a:srgbClr val="F77754"/>
      </a:accent2>
      <a:accent3>
        <a:srgbClr val="D8507E"/>
      </a:accent3>
      <a:accent4>
        <a:srgbClr val="BC70EE"/>
      </a:accent4>
      <a:accent5>
        <a:srgbClr val="3CA2E2"/>
      </a:accent5>
      <a:accent6>
        <a:srgbClr val="91BF77"/>
      </a:accent6>
      <a:hlink>
        <a:srgbClr val="71DDAB"/>
      </a:hlink>
      <a:folHlink>
        <a:srgbClr val="A6E4C7"/>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B36E0D05-787B-4C61-8268-2D6C1FBEDA32}"/>
    </a:ext>
  </a:extLst>
</a:theme>
</file>

<file path=docProps/app.xml><?xml version="1.0" encoding="utf-8"?>
<Properties xmlns="http://schemas.openxmlformats.org/officeDocument/2006/extended-properties" xmlns:vt="http://schemas.openxmlformats.org/officeDocument/2006/docPropsVTypes">
  <Template>Celestial</Template>
  <TotalTime>0</TotalTime>
  <Words>0</Words>
  <Application>Microsoft Office PowerPoint</Application>
  <PresentationFormat>Widescreen</PresentationFormat>
  <Paragraphs>0</Paragraphs>
  <Slides>26</Slides>
  <Notes>0</Notes>
  <HiddenSlides>1</HiddenSlides>
  <MMClips>0</MMClips>
  <ScaleCrop>false</ScaleCrop>
  <HeadingPairs>
    <vt:vector size="4" baseType="variant">
      <vt:variant>
        <vt:lpstr>Theme</vt:lpstr>
      </vt:variant>
      <vt:variant>
        <vt:i4>1</vt:i4>
      </vt:variant>
      <vt:variant>
        <vt:lpstr>Slide Titles</vt:lpstr>
      </vt:variant>
      <vt:variant>
        <vt:i4>26</vt:i4>
      </vt:variant>
    </vt:vector>
  </HeadingPairs>
  <TitlesOfParts>
    <vt:vector size="27" baseType="lpstr">
      <vt:lpstr>Celestial</vt:lpstr>
      <vt:lpstr>CHHATTISGARH SWAMI VIVEKANAND TECHNICAL UNIVERSITY , BHILAI   PROFESSIONAL ETHICS AND LIFE SKILLS   </vt:lpstr>
      <vt:lpstr>SENSE OF SURVIVAL </vt:lpstr>
      <vt:lpstr>Definition of sense  of survival   </vt:lpstr>
      <vt:lpstr>             Support  and  safety </vt:lpstr>
      <vt:lpstr>Support </vt:lpstr>
      <vt:lpstr>PowerPoint Presentation</vt:lpstr>
      <vt:lpstr>PowerPoint Presentation</vt:lpstr>
      <vt:lpstr>Connection and   belonging </vt:lpstr>
      <vt:lpstr>                Connection </vt:lpstr>
      <vt:lpstr>BELONGING</vt:lpstr>
      <vt:lpstr>PowerPoint Presentation</vt:lpstr>
      <vt:lpstr>                                    influence</vt:lpstr>
      <vt:lpstr>INFLUENCE  </vt:lpstr>
      <vt:lpstr>PowerPoint Presentation</vt:lpstr>
      <vt:lpstr>SHARING</vt:lpstr>
      <vt:lpstr>PowerPoint Presentation</vt:lpstr>
      <vt:lpstr>LEARNING</vt:lpstr>
      <vt:lpstr>PowerPoint Presentation</vt:lpstr>
      <vt:lpstr>PowerPoint Presentation</vt:lpstr>
      <vt:lpstr>ACCEPTANCE</vt:lpstr>
      <vt:lpstr>ACCEPTANCE</vt:lpstr>
      <vt:lpstr>MORE CONNECTIONS MORE CHANCES OF SUCCESS</vt:lpstr>
      <vt:lpstr>More  connections  more  chances  of   success</vt:lpstr>
      <vt:lpstr>more connections more chances of success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
  <cp:revision>866</cp:revision>
  <dcterms:created xsi:type="dcterms:W3CDTF">2022-03-06T17:52:42Z</dcterms:created>
  <dcterms:modified xsi:type="dcterms:W3CDTF">2022-03-07T15:52:57Z</dcterms:modified>
</cp:coreProperties>
</file>